
<file path=[Content_Types].xml><?xml version="1.0" encoding="utf-8"?>
<Types xmlns="http://schemas.openxmlformats.org/package/2006/content-types">
  <Default Extension="png" ContentType="image/png"/>
  <Default Extension="jpeg" ContentType="image/jpeg"/>
  <Default Extension="wmf" ContentType="image/x-wmf"/>
  <Default Extension="rels" ContentType="application/vnd.openxmlformats-package.relationships+xml"/>
  <Default Extension="xml" ContentType="application/xml"/>
  <Override PartName="/ppt/slides/slide33.xml" ContentType="application/vnd.openxmlformats-officedocument.presentationml.slide+xml"/>
  <Override PartName="/ppt/presentation.xml" ContentType="application/vnd.openxmlformats-officedocument.presentationml.presentation.main+xml"/>
  <Override PartName="/ppt/slides/slide32.xml" ContentType="application/vnd.openxmlformats-officedocument.presentationml.slide+xml"/>
  <Override PartName="/ppt/slides/slide21.xml" ContentType="application/vnd.openxmlformats-officedocument.presentationml.slide+xml"/>
  <Override PartName="/ppt/slides/slide20.xml" ContentType="application/vnd.openxmlformats-officedocument.presentationml.slide+xml"/>
  <Override PartName="/ppt/slides/slide19.xml" ContentType="application/vnd.openxmlformats-officedocument.presentationml.slide+xml"/>
  <Override PartName="/ppt/slides/slide18.xml" ContentType="application/vnd.openxmlformats-officedocument.presentationml.slide+xml"/>
  <Override PartName="/ppt/slides/slide17.xml" ContentType="application/vnd.openxmlformats-officedocument.presentationml.slide+xml"/>
  <Override PartName="/ppt/slides/slide22.xml" ContentType="application/vnd.openxmlformats-officedocument.presentationml.slide+xml"/>
  <Override PartName="/ppt/slides/slide23.xml" ContentType="application/vnd.openxmlformats-officedocument.presentationml.slide+xml"/>
  <Override PartName="/ppt/slides/slide24.xml" ContentType="application/vnd.openxmlformats-officedocument.presentationml.slide+xml"/>
  <Override PartName="/ppt/slides/slide30.xml" ContentType="application/vnd.openxmlformats-officedocument.presentationml.slide+xml"/>
  <Override PartName="/ppt/slides/slide29.xml" ContentType="application/vnd.openxmlformats-officedocument.presentationml.slide+xml"/>
  <Override PartName="/ppt/slides/slide28.xml" ContentType="application/vnd.openxmlformats-officedocument.presentationml.slide+xml"/>
  <Override PartName="/ppt/slides/slide26.xml" ContentType="application/vnd.openxmlformats-officedocument.presentationml.slide+xml"/>
  <Override PartName="/ppt/slides/slide25.xml" ContentType="application/vnd.openxmlformats-officedocument.presentationml.slide+xml"/>
  <Override PartName="/ppt/slides/slide16.xml" ContentType="application/vnd.openxmlformats-officedocument.presentationml.slide+xml"/>
  <Override PartName="/ppt/slides/slide15.xml" ContentType="application/vnd.openxmlformats-officedocument.presentationml.slide+xml"/>
  <Override PartName="/ppt/slides/slide14.xml" ContentType="application/vnd.openxmlformats-officedocument.presentationml.slide+xml"/>
  <Override PartName="/ppt/slides/slide5.xml" ContentType="application/vnd.openxmlformats-officedocument.presentationml.slide+xml"/>
  <Override PartName="/ppt/slides/slide4.xml" ContentType="application/vnd.openxmlformats-officedocument.presentationml.slide+xml"/>
  <Override PartName="/ppt/slides/slide3.xml" ContentType="application/vnd.openxmlformats-officedocument.presentationml.slide+xml"/>
  <Override PartName="/ppt/slides/slide2.xml" ContentType="application/vnd.openxmlformats-officedocument.presentationml.slide+xml"/>
  <Override PartName="/ppt/slides/slide1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13.xml" ContentType="application/vnd.openxmlformats-officedocument.presentationml.slide+xml"/>
  <Override PartName="/ppt/slides/slide12.xml" ContentType="application/vnd.openxmlformats-officedocument.presentationml.slide+xml"/>
  <Override PartName="/ppt/slides/slide11.xml" ContentType="application/vnd.openxmlformats-officedocument.presentationml.slide+xml"/>
  <Override PartName="/ppt/slides/slide10.xml" ContentType="application/vnd.openxmlformats-officedocument.presentationml.slide+xml"/>
  <Override PartName="/ppt/slides/slide9.xml" ContentType="application/vnd.openxmlformats-officedocument.presentationml.slide+xml"/>
  <Override PartName="/ppt/slides/slide31.xml" ContentType="application/vnd.openxmlformats-officedocument.presentationml.slide+xml"/>
  <Override PartName="/ppt/slides/slide27.xml" ContentType="application/vnd.openxmlformats-officedocument.presentationml.slide+xml"/>
  <Override PartName="/ppt/slideLayouts/slideLayout22.xml" ContentType="application/vnd.openxmlformats-officedocument.presentationml.slideLayout+xml"/>
  <Override PartName="/ppt/slideLayouts/slideLayout1.xml" ContentType="application/vnd.openxmlformats-officedocument.presentationml.slideLayout+xml"/>
  <Override PartName="/ppt/slideMasters/slideMaster5.xml" ContentType="application/vnd.openxmlformats-officedocument.presentationml.slideMaster+xml"/>
  <Override PartName="/ppt/slideMasters/slideMaster4.xml" ContentType="application/vnd.openxmlformats-officedocument.presentationml.slideMaster+xml"/>
  <Override PartName="/ppt/slideMasters/slideMaster3.xml" ContentType="application/vnd.openxmlformats-officedocument.presentationml.slideMaster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21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Masters/slideMaster2.xml" ContentType="application/vnd.openxmlformats-officedocument.presentationml.slideMaster+xml"/>
  <Override PartName="/ppt/slideLayouts/slideLayout8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55.xml" ContentType="application/vnd.openxmlformats-officedocument.presentationml.slideLayout+xml"/>
  <Override PartName="/ppt/slideLayouts/slideLayout56.xml" ContentType="application/vnd.openxmlformats-officedocument.presentationml.slideLayout+xml"/>
  <Override PartName="/ppt/slideLayouts/slideLayout57.xml" ContentType="application/vnd.openxmlformats-officedocument.presentationml.slideLayout+xml"/>
  <Override PartName="/ppt/slideLayouts/slideLayout58.xml" ContentType="application/vnd.openxmlformats-officedocument.presentationml.slideLayout+xml"/>
  <Override PartName="/ppt/slideLayouts/slideLayout54.xml" ContentType="application/vnd.openxmlformats-officedocument.presentationml.slideLayout+xml"/>
  <Override PartName="/ppt/slideLayouts/slideLayout53.xml" ContentType="application/vnd.openxmlformats-officedocument.presentationml.slideLayout+xml"/>
  <Override PartName="/ppt/slideLayouts/slideLayout52.xml" ContentType="application/vnd.openxmlformats-officedocument.presentationml.slideLayout+xml"/>
  <Override PartName="/ppt/slideLayouts/slideLayout51.xml" ContentType="application/vnd.openxmlformats-officedocument.presentationml.slideLayout+xml"/>
  <Override PartName="/ppt/slideLayouts/slideLayout50.xml" ContentType="application/vnd.openxmlformats-officedocument.presentationml.slideLayout+xml"/>
  <Override PartName="/ppt/slideLayouts/slideLayout49.xml" ContentType="application/vnd.openxmlformats-officedocument.presentationml.slideLayout+xml"/>
  <Override PartName="/ppt/slideLayouts/slideLayout59.xml" ContentType="application/vnd.openxmlformats-officedocument.presentationml.slideLayout+xml"/>
  <Override PartName="/ppt/slideLayouts/slideLayout60.xml" ContentType="application/vnd.openxmlformats-officedocument.presentationml.slideLayout+xml"/>
  <Override PartName="/ppt/slideLayouts/slideLayout61.xml" ContentType="application/vnd.openxmlformats-officedocument.presentationml.slideLayout+xml"/>
  <Override PartName="/ppt/slideLayouts/slideLayout9.xml" ContentType="application/vnd.openxmlformats-officedocument.presentationml.slideLayout+xml"/>
  <Override PartName="/ppt/notesSlides/notesSlide8.xml" ContentType="application/vnd.openxmlformats-officedocument.presentationml.notesSlide+xml"/>
  <Override PartName="/ppt/notesSlides/notesSlide9.xml" ContentType="application/vnd.openxmlformats-officedocument.presentationml.notesSlide+xml"/>
  <Override PartName="/ppt/notesSlides/notesSlide10.xml" ContentType="application/vnd.openxmlformats-officedocument.presentationml.notesSlide+xml"/>
  <Override PartName="/ppt/notesSlides/notesSlide6.xml" ContentType="application/vnd.openxmlformats-officedocument.presentationml.notesSlide+xml"/>
  <Override PartName="/ppt/notesSlides/notesSlide5.xml" ContentType="application/vnd.openxmlformats-officedocument.presentationml.notesSlide+xml"/>
  <Override PartName="/ppt/notesSlides/notesSlide4.xml" ContentType="application/vnd.openxmlformats-officedocument.presentationml.notesSlide+xml"/>
  <Override PartName="/ppt/notesSlides/notesSlide3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1.xml" ContentType="application/vnd.openxmlformats-officedocument.presentationml.notesSlide+xml"/>
  <Override PartName="/ppt/slideLayouts/slideLayout48.xml" ContentType="application/vnd.openxmlformats-officedocument.presentationml.slideLayout+xml"/>
  <Override PartName="/ppt/slideLayouts/slideLayout47.xml" ContentType="application/vnd.openxmlformats-officedocument.presentationml.slideLayout+xml"/>
  <Override PartName="/ppt/slideLayouts/slideLayout46.xml" ContentType="application/vnd.openxmlformats-officedocument.presentationml.slideLayout+xml"/>
  <Override PartName="/ppt/slideLayouts/slideLayout29.xml" ContentType="application/vnd.openxmlformats-officedocument.presentationml.slideLayout+xml"/>
  <Override PartName="/ppt/slideLayouts/slideLayout30.xml" ContentType="application/vnd.openxmlformats-officedocument.presentationml.slideLayout+xml"/>
  <Override PartName="/ppt/slideLayouts/slideLayout31.xml" ContentType="application/vnd.openxmlformats-officedocument.presentationml.slideLayout+xml"/>
  <Override PartName="/ppt/slideLayouts/slideLayout32.xml" ContentType="application/vnd.openxmlformats-officedocument.presentationml.slideLayout+xml"/>
  <Override PartName="/ppt/slideLayouts/slideLayout28.xml" ContentType="application/vnd.openxmlformats-officedocument.presentationml.slideLayout+xml"/>
  <Override PartName="/ppt/slideLayouts/slideLayout27.xml" ContentType="application/vnd.openxmlformats-officedocument.presentationml.slideLayout+xml"/>
  <Override PartName="/ppt/slideLayouts/slideLayout26.xml" ContentType="application/vnd.openxmlformats-officedocument.presentationml.slideLayout+xml"/>
  <Override PartName="/ppt/slideLayouts/slideLayout25.xml" ContentType="application/vnd.openxmlformats-officedocument.presentationml.slideLayout+xml"/>
  <Override PartName="/ppt/slideLayouts/slideLayout24.xml" ContentType="application/vnd.openxmlformats-officedocument.presentationml.slideLayout+xml"/>
  <Override PartName="/ppt/slideLayouts/slideLayout23.xml" ContentType="application/vnd.openxmlformats-officedocument.presentationml.slideLayout+xml"/>
  <Override PartName="/ppt/slideLayouts/slideLayout33.xml" ContentType="application/vnd.openxmlformats-officedocument.presentationml.slideLayout+xml"/>
  <Override PartName="/ppt/slideLayouts/slideLayout34.xml" ContentType="application/vnd.openxmlformats-officedocument.presentationml.slideLayout+xml"/>
  <Override PartName="/ppt/slideLayouts/slideLayout35.xml" ContentType="application/vnd.openxmlformats-officedocument.presentationml.slideLayout+xml"/>
  <Override PartName="/ppt/slideLayouts/slideLayout42.xml" ContentType="application/vnd.openxmlformats-officedocument.presentationml.slideLayout+xml"/>
  <Override PartName="/ppt/slideLayouts/slideLayout43.xml" ContentType="application/vnd.openxmlformats-officedocument.presentationml.slideLayout+xml"/>
  <Override PartName="/ppt/slideLayouts/slideLayout44.xml" ContentType="application/vnd.openxmlformats-officedocument.presentationml.slideLayout+xml"/>
  <Override PartName="/ppt/slideLayouts/slideLayout45.xml" ContentType="application/vnd.openxmlformats-officedocument.presentationml.slideLayout+xml"/>
  <Override PartName="/ppt/slideLayouts/slideLayout41.xml" ContentType="application/vnd.openxmlformats-officedocument.presentationml.slideLayout+xml"/>
  <Override PartName="/ppt/slideLayouts/slideLayout40.xml" ContentType="application/vnd.openxmlformats-officedocument.presentationml.slideLayout+xml"/>
  <Override PartName="/ppt/slideLayouts/slideLayout39.xml" ContentType="application/vnd.openxmlformats-officedocument.presentationml.slideLayout+xml"/>
  <Override PartName="/ppt/slideLayouts/slideLayout38.xml" ContentType="application/vnd.openxmlformats-officedocument.presentationml.slideLayout+xml"/>
  <Override PartName="/ppt/slideLayouts/slideLayout37.xml" ContentType="application/vnd.openxmlformats-officedocument.presentationml.slideLayout+xml"/>
  <Override PartName="/ppt/slideLayouts/slideLayout36.xml" ContentType="application/vnd.openxmlformats-officedocument.presentationml.slideLayout+xml"/>
  <Override PartName="/ppt/notesSlides/notesSlide11.xml" ContentType="application/vnd.openxmlformats-officedocument.presentationml.notesSlide+xml"/>
  <Override PartName="/ppt/notesSlides/notesSlide7.xml" ContentType="application/vnd.openxmlformats-officedocument.presentationml.notesSlide+xml"/>
  <Override PartName="/ppt/notesSlides/notesSlide13.xml" ContentType="application/vnd.openxmlformats-officedocument.presentationml.notesSlide+xml"/>
  <Override PartName="/ppt/notesSlides/notesSlide12.xml" ContentType="application/vnd.openxmlformats-officedocument.presentationml.notesSlide+xml"/>
  <Override PartName="/ppt/slideLayouts/slideLayout19.xml" ContentType="application/vnd.openxmlformats-officedocument.presentationml.slideLayout+xml"/>
  <Override PartName="/ppt/slideLayouts/slideLayout20.xml" ContentType="application/vnd.openxmlformats-officedocument.presentationml.slideLayout+xml"/>
  <Override PartName="/ppt/notesSlides/notesSlide30.xml" ContentType="application/vnd.openxmlformats-officedocument.presentationml.notesSlide+xml"/>
  <Override PartName="/ppt/slideLayouts/slideLayout18.xml" ContentType="application/vnd.openxmlformats-officedocument.presentationml.slideLayout+xml"/>
  <Override PartName="/ppt/slideLayouts/slideLayout17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slideLayouts/slideLayout13.xml" ContentType="application/vnd.openxmlformats-officedocument.presentationml.slideLayout+xml"/>
  <Override PartName="/ppt/slideLayouts/slideLayout14.xml" ContentType="application/vnd.openxmlformats-officedocument.presentationml.slideLayout+xml"/>
  <Override PartName="/ppt/slideLayouts/slideLayout15.xml" ContentType="application/vnd.openxmlformats-officedocument.presentationml.slideLayout+xml"/>
  <Override PartName="/ppt/slideLayouts/slideLayout16.xml" ContentType="application/vnd.openxmlformats-officedocument.presentationml.slideLayout+xml"/>
  <Override PartName="/ppt/slideMasters/slideMaster1.xml" ContentType="application/vnd.openxmlformats-officedocument.presentationml.slideMaster+xml"/>
  <Override PartName="/ppt/notesSlides/notesSlide29.xml" ContentType="application/vnd.openxmlformats-officedocument.presentationml.notesSlide+xml"/>
  <Override PartName="/ppt/notesSlides/notesSlide27.xml" ContentType="application/vnd.openxmlformats-officedocument.presentationml.notesSlide+xml"/>
  <Override PartName="/ppt/notesSlides/notesSlide21.xml" ContentType="application/vnd.openxmlformats-officedocument.presentationml.notesSlide+xml"/>
  <Override PartName="/ppt/notesSlides/notesSlide20.xml" ContentType="application/vnd.openxmlformats-officedocument.presentationml.notesSlide+xml"/>
  <Override PartName="/ppt/notesSlides/notesSlide19.xml" ContentType="application/vnd.openxmlformats-officedocument.presentationml.notesSlide+xml"/>
  <Override PartName="/ppt/notesSlides/notesSlide28.xml" ContentType="application/vnd.openxmlformats-officedocument.presentationml.notesSlide+xml"/>
  <Override PartName="/ppt/notesSlides/notesSlide17.xml" ContentType="application/vnd.openxmlformats-officedocument.presentationml.notesSlide+xml"/>
  <Override PartName="/ppt/notesSlides/notesSlide16.xml" ContentType="application/vnd.openxmlformats-officedocument.presentationml.notesSlide+xml"/>
  <Override PartName="/ppt/notesSlides/notesSlide15.xml" ContentType="application/vnd.openxmlformats-officedocument.presentationml.notesSlide+xml"/>
  <Override PartName="/ppt/notesSlides/notesSlide14.xml" ContentType="application/vnd.openxmlformats-officedocument.presentationml.notesSlide+xml"/>
  <Override PartName="/ppt/notesSlides/notesSlide22.xml" ContentType="application/vnd.openxmlformats-officedocument.presentationml.notesSlide+xml"/>
  <Override PartName="/ppt/notesSlides/notesSlide18.xml" ContentType="application/vnd.openxmlformats-officedocument.presentationml.notesSlide+xml"/>
  <Override PartName="/ppt/notesSlides/notesSlide26.xml" ContentType="application/vnd.openxmlformats-officedocument.presentationml.notesSlide+xml"/>
  <Override PartName="/ppt/notesSlides/notesSlide23.xml" ContentType="application/vnd.openxmlformats-officedocument.presentationml.notesSlide+xml"/>
  <Override PartName="/ppt/notesSlides/notesSlide24.xml" ContentType="application/vnd.openxmlformats-officedocument.presentationml.notesSlide+xml"/>
  <Override PartName="/ppt/notesSlides/notesSlide25.xml" ContentType="application/vnd.openxmlformats-officedocument.presentationml.notesSlide+xml"/>
  <Override PartName="/ppt/theme/theme6.xml" ContentType="application/vnd.openxmlformats-officedocument.theme+xml"/>
  <Override PartName="/ppt/theme/theme1.xml" ContentType="application/vnd.openxmlformats-officedocument.theme+xml"/>
  <Override PartName="/ppt/theme/theme2.xml" ContentType="application/vnd.openxmlformats-officedocument.theme+xml"/>
  <Override PartName="/ppt/handoutMasters/handoutMaster1.xml" ContentType="application/vnd.openxmlformats-officedocument.presentationml.handoutMaster+xml"/>
  <Override PartName="/ppt/theme/theme3.xml" ContentType="application/vnd.openxmlformats-officedocument.theme+xml"/>
  <Override PartName="/ppt/theme/theme4.xml" ContentType="application/vnd.openxmlformats-officedocument.theme+xml"/>
  <Override PartName="/ppt/theme/theme5.xml" ContentType="application/vnd.openxmlformats-officedocument.theme+xml"/>
  <Override PartName="/ppt/theme/theme7.xml" ContentType="application/vnd.openxmlformats-officedocument.theme+xml"/>
  <Override PartName="/ppt/notesMasters/notesMaster1.xml" ContentType="application/vnd.openxmlformats-officedocument.presentationml.notesMaster+xml"/>
  <Override PartName="/ppt/tableStyles.xml" ContentType="application/vnd.openxmlformats-officedocument.presentationml.tableStyles+xml"/>
  <Override PartName="/ppt/viewProps.xml" ContentType="application/vnd.openxmlformats-officedocument.presentationml.viewProps+xml"/>
  <Override PartName="/ppt/presProps.xml" ContentType="application/vnd.openxmlformats-officedocument.presentationml.presProps+xml"/>
  <Override PartName="/docProps/app.xml" ContentType="application/vnd.openxmlformats-officedocument.extended-properties+xml"/>
  <Override PartName="/docProps/core.xml" ContentType="application/vnd.openxmlformats-package.core-properties+xml"/>
  <Override PartName="/ppt/tags/tag1.xml" ContentType="application/vnd.openxmlformats-officedocument.presentationml.tags+xml"/>
  <Override PartName="/customXml/itemProps2.xml" ContentType="application/vnd.openxmlformats-officedocument.customXmlProperties+xml"/>
  <Override PartName="/customXml/itemProps1.xml" ContentType="application/vnd.openxmlformats-officedocument.customXmlProperties+xml"/>
  <Override PartName="/customXml/itemProps3.xml" ContentType="application/vnd.openxmlformats-officedocument.customXmlProperties+xml"/>
  <Override PartName="/docProps/custom.xml" ContentType="application/vnd.openxmlformats-officedocument.custom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5" Type="http://schemas.openxmlformats.org/officeDocument/2006/relationships/custom-properties" Target="docProps/custom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removePersonalInfoOnSave="1" strictFirstAndLastChars="0" saveSubsetFonts="1">
  <p:sldMasterIdLst>
    <p:sldMasterId id="2147483652" r:id="rId1"/>
    <p:sldMasterId id="2147483654" r:id="rId2"/>
    <p:sldMasterId id="2147483702" r:id="rId3"/>
    <p:sldMasterId id="2147483791" r:id="rId4"/>
    <p:sldMasterId id="2147483804" r:id="rId5"/>
  </p:sldMasterIdLst>
  <p:notesMasterIdLst>
    <p:notesMasterId r:id="rId39"/>
  </p:notesMasterIdLst>
  <p:handoutMasterIdLst>
    <p:handoutMasterId r:id="rId40"/>
  </p:handoutMasterIdLst>
  <p:sldIdLst>
    <p:sldId id="363" r:id="rId6"/>
    <p:sldId id="299" r:id="rId7"/>
    <p:sldId id="358" r:id="rId8"/>
    <p:sldId id="319" r:id="rId9"/>
    <p:sldId id="300" r:id="rId10"/>
    <p:sldId id="317" r:id="rId11"/>
    <p:sldId id="256" r:id="rId12"/>
    <p:sldId id="272" r:id="rId13"/>
    <p:sldId id="275" r:id="rId14"/>
    <p:sldId id="276" r:id="rId15"/>
    <p:sldId id="277" r:id="rId16"/>
    <p:sldId id="360" r:id="rId17"/>
    <p:sldId id="346" r:id="rId18"/>
    <p:sldId id="356" r:id="rId19"/>
    <p:sldId id="325" r:id="rId20"/>
    <p:sldId id="359" r:id="rId21"/>
    <p:sldId id="362" r:id="rId22"/>
    <p:sldId id="320" r:id="rId23"/>
    <p:sldId id="318" r:id="rId24"/>
    <p:sldId id="321" r:id="rId25"/>
    <p:sldId id="330" r:id="rId26"/>
    <p:sldId id="355" r:id="rId27"/>
    <p:sldId id="361" r:id="rId28"/>
    <p:sldId id="353" r:id="rId29"/>
    <p:sldId id="308" r:id="rId30"/>
    <p:sldId id="309" r:id="rId31"/>
    <p:sldId id="352" r:id="rId32"/>
    <p:sldId id="323" r:id="rId33"/>
    <p:sldId id="326" r:id="rId34"/>
    <p:sldId id="364" r:id="rId35"/>
    <p:sldId id="365" r:id="rId36"/>
    <p:sldId id="357" r:id="rId37"/>
    <p:sldId id="366" r:id="rId38"/>
  </p:sldIdLst>
  <p:sldSz cx="9144000" cy="6858000" type="screen4x3"/>
  <p:notesSz cx="7010400" cy="9296400"/>
  <p:custDataLst>
    <p:tags r:id="rId41"/>
  </p:custDataLst>
  <p:defaultTextStyle>
    <a:defPPr>
      <a:defRPr lang="en-US"/>
    </a:defPPr>
    <a:lvl1pPr algn="l" rtl="0" fontAlgn="base">
      <a:lnSpc>
        <a:spcPct val="120000"/>
      </a:lnSpc>
      <a:spcBef>
        <a:spcPct val="20000"/>
      </a:spcBef>
      <a:spcAft>
        <a:spcPct val="50000"/>
      </a:spcAft>
      <a:buClr>
        <a:srgbClr val="B24B34"/>
      </a:buClr>
      <a:buSzPct val="75000"/>
      <a:buFont typeface="Wingdings" pitchFamily="2" charset="2"/>
      <a:buChar char="n"/>
      <a:defRPr sz="1600" b="1" kern="1200">
        <a:solidFill>
          <a:schemeClr val="tx1"/>
        </a:solidFill>
        <a:latin typeface="Arial" charset="0"/>
        <a:ea typeface="+mn-ea"/>
        <a:cs typeface="+mn-cs"/>
      </a:defRPr>
    </a:lvl1pPr>
    <a:lvl2pPr marL="457200" algn="l" rtl="0" fontAlgn="base">
      <a:lnSpc>
        <a:spcPct val="120000"/>
      </a:lnSpc>
      <a:spcBef>
        <a:spcPct val="20000"/>
      </a:spcBef>
      <a:spcAft>
        <a:spcPct val="50000"/>
      </a:spcAft>
      <a:buClr>
        <a:srgbClr val="B24B34"/>
      </a:buClr>
      <a:buSzPct val="75000"/>
      <a:buFont typeface="Wingdings" pitchFamily="2" charset="2"/>
      <a:buChar char="n"/>
      <a:defRPr sz="1600" b="1" kern="1200">
        <a:solidFill>
          <a:schemeClr val="tx1"/>
        </a:solidFill>
        <a:latin typeface="Arial" charset="0"/>
        <a:ea typeface="+mn-ea"/>
        <a:cs typeface="+mn-cs"/>
      </a:defRPr>
    </a:lvl2pPr>
    <a:lvl3pPr marL="914400" algn="l" rtl="0" fontAlgn="base">
      <a:lnSpc>
        <a:spcPct val="120000"/>
      </a:lnSpc>
      <a:spcBef>
        <a:spcPct val="20000"/>
      </a:spcBef>
      <a:spcAft>
        <a:spcPct val="50000"/>
      </a:spcAft>
      <a:buClr>
        <a:srgbClr val="B24B34"/>
      </a:buClr>
      <a:buSzPct val="75000"/>
      <a:buFont typeface="Wingdings" pitchFamily="2" charset="2"/>
      <a:buChar char="n"/>
      <a:defRPr sz="1600" b="1" kern="1200">
        <a:solidFill>
          <a:schemeClr val="tx1"/>
        </a:solidFill>
        <a:latin typeface="Arial" charset="0"/>
        <a:ea typeface="+mn-ea"/>
        <a:cs typeface="+mn-cs"/>
      </a:defRPr>
    </a:lvl3pPr>
    <a:lvl4pPr marL="1371600" algn="l" rtl="0" fontAlgn="base">
      <a:lnSpc>
        <a:spcPct val="120000"/>
      </a:lnSpc>
      <a:spcBef>
        <a:spcPct val="20000"/>
      </a:spcBef>
      <a:spcAft>
        <a:spcPct val="50000"/>
      </a:spcAft>
      <a:buClr>
        <a:srgbClr val="B24B34"/>
      </a:buClr>
      <a:buSzPct val="75000"/>
      <a:buFont typeface="Wingdings" pitchFamily="2" charset="2"/>
      <a:buChar char="n"/>
      <a:defRPr sz="1600" b="1" kern="1200">
        <a:solidFill>
          <a:schemeClr val="tx1"/>
        </a:solidFill>
        <a:latin typeface="Arial" charset="0"/>
        <a:ea typeface="+mn-ea"/>
        <a:cs typeface="+mn-cs"/>
      </a:defRPr>
    </a:lvl4pPr>
    <a:lvl5pPr marL="1828800" algn="l" rtl="0" fontAlgn="base">
      <a:lnSpc>
        <a:spcPct val="120000"/>
      </a:lnSpc>
      <a:spcBef>
        <a:spcPct val="20000"/>
      </a:spcBef>
      <a:spcAft>
        <a:spcPct val="50000"/>
      </a:spcAft>
      <a:buClr>
        <a:srgbClr val="B24B34"/>
      </a:buClr>
      <a:buSzPct val="75000"/>
      <a:buFont typeface="Wingdings" pitchFamily="2" charset="2"/>
      <a:buChar char="n"/>
      <a:defRPr sz="1600" b="1" kern="1200">
        <a:solidFill>
          <a:schemeClr val="tx1"/>
        </a:solidFill>
        <a:latin typeface="Arial" charset="0"/>
        <a:ea typeface="+mn-ea"/>
        <a:cs typeface="+mn-cs"/>
      </a:defRPr>
    </a:lvl5pPr>
    <a:lvl6pPr marL="2286000" algn="l" defTabSz="914400" rtl="0" eaLnBrk="1" latinLnBrk="0" hangingPunct="1">
      <a:defRPr sz="1600" b="1" kern="1200">
        <a:solidFill>
          <a:schemeClr val="tx1"/>
        </a:solidFill>
        <a:latin typeface="Arial" charset="0"/>
        <a:ea typeface="+mn-ea"/>
        <a:cs typeface="+mn-cs"/>
      </a:defRPr>
    </a:lvl6pPr>
    <a:lvl7pPr marL="2743200" algn="l" defTabSz="914400" rtl="0" eaLnBrk="1" latinLnBrk="0" hangingPunct="1">
      <a:defRPr sz="1600" b="1" kern="1200">
        <a:solidFill>
          <a:schemeClr val="tx1"/>
        </a:solidFill>
        <a:latin typeface="Arial" charset="0"/>
        <a:ea typeface="+mn-ea"/>
        <a:cs typeface="+mn-cs"/>
      </a:defRPr>
    </a:lvl7pPr>
    <a:lvl8pPr marL="3200400" algn="l" defTabSz="914400" rtl="0" eaLnBrk="1" latinLnBrk="0" hangingPunct="1">
      <a:defRPr sz="1600" b="1" kern="1200">
        <a:solidFill>
          <a:schemeClr val="tx1"/>
        </a:solidFill>
        <a:latin typeface="Arial" charset="0"/>
        <a:ea typeface="+mn-ea"/>
        <a:cs typeface="+mn-cs"/>
      </a:defRPr>
    </a:lvl8pPr>
    <a:lvl9pPr marL="3657600" algn="l" defTabSz="914400" rtl="0" eaLnBrk="1" latinLnBrk="0" hangingPunct="1">
      <a:defRPr sz="1600" b="1" kern="1200">
        <a:solidFill>
          <a:schemeClr val="tx1"/>
        </a:solidFill>
        <a:latin typeface="Arial" charset="0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clrMru>
    <a:srgbClr val="000000"/>
    <a:srgbClr val="000099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9265" autoAdjust="0"/>
    <p:restoredTop sz="86421" autoAdjust="0"/>
  </p:normalViewPr>
  <p:slideViewPr>
    <p:cSldViewPr>
      <p:cViewPr varScale="1">
        <p:scale>
          <a:sx n="90" d="100"/>
          <a:sy n="90" d="100"/>
        </p:scale>
        <p:origin x="-1440" y="-108"/>
      </p:cViewPr>
      <p:guideLst>
        <p:guide orient="horz" pos="2160"/>
        <p:guide pos="2880"/>
      </p:guideLst>
    </p:cSldViewPr>
  </p:slideViewPr>
  <p:outlineViewPr>
    <p:cViewPr>
      <p:scale>
        <a:sx n="33" d="100"/>
        <a:sy n="33" d="100"/>
      </p:scale>
      <p:origin x="0" y="12162"/>
    </p:cViewPr>
  </p:outlineViewPr>
  <p:notesTextViewPr>
    <p:cViewPr>
      <p:scale>
        <a:sx n="100" d="100"/>
        <a:sy n="100" d="100"/>
      </p:scale>
      <p:origin x="0" y="0"/>
    </p:cViewPr>
  </p:notesTextViewPr>
  <p:sorterViewPr>
    <p:cViewPr>
      <p:scale>
        <a:sx n="66" d="100"/>
        <a:sy n="66" d="100"/>
      </p:scale>
      <p:origin x="0" y="0"/>
    </p:cViewPr>
  </p:sorterViewPr>
  <p:notesViewPr>
    <p:cSldViewPr>
      <p:cViewPr varScale="1">
        <p:scale>
          <a:sx n="79" d="100"/>
          <a:sy n="79" d="100"/>
        </p:scale>
        <p:origin x="-3240" y="-102"/>
      </p:cViewPr>
      <p:guideLst>
        <p:guide orient="horz" pos="2928"/>
        <p:guide pos="2208"/>
      </p:guideLst>
    </p:cSldViewPr>
  </p:notesViewPr>
  <p:gridSpacing cx="76200" cy="76200"/>
</p:viewPr>
</file>

<file path=ppt/_rels/presentation.xml.rels><?xml version="1.0" encoding="UTF-8" standalone="yes"?>
<Relationships xmlns="http://schemas.openxmlformats.org/package/2006/relationships"><Relationship Id="rId13" Type="http://schemas.openxmlformats.org/officeDocument/2006/relationships/slide" Target="slides/slide8.xml"/><Relationship Id="rId18" Type="http://schemas.openxmlformats.org/officeDocument/2006/relationships/slide" Target="slides/slide13.xml"/><Relationship Id="rId26" Type="http://schemas.openxmlformats.org/officeDocument/2006/relationships/slide" Target="slides/slide21.xml"/><Relationship Id="rId39" Type="http://schemas.openxmlformats.org/officeDocument/2006/relationships/notesMaster" Target="notesMasters/notesMaster1.xml"/><Relationship Id="rId21" Type="http://schemas.openxmlformats.org/officeDocument/2006/relationships/slide" Target="slides/slide16.xml"/><Relationship Id="rId34" Type="http://schemas.openxmlformats.org/officeDocument/2006/relationships/slide" Target="slides/slide29.xml"/><Relationship Id="rId42" Type="http://schemas.openxmlformats.org/officeDocument/2006/relationships/presProps" Target="presProps.xml"/><Relationship Id="rId47" Type="http://schemas.openxmlformats.org/officeDocument/2006/relationships/customXml" Target="../customXml/item2.xml"/><Relationship Id="rId7" Type="http://schemas.openxmlformats.org/officeDocument/2006/relationships/slide" Target="slides/slide2.xml"/><Relationship Id="rId2" Type="http://schemas.openxmlformats.org/officeDocument/2006/relationships/slideMaster" Target="slideMasters/slideMaster2.xml"/><Relationship Id="rId16" Type="http://schemas.openxmlformats.org/officeDocument/2006/relationships/slide" Target="slides/slide11.xml"/><Relationship Id="rId29" Type="http://schemas.openxmlformats.org/officeDocument/2006/relationships/slide" Target="slides/slide24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1.xml"/><Relationship Id="rId11" Type="http://schemas.openxmlformats.org/officeDocument/2006/relationships/slide" Target="slides/slide6.xml"/><Relationship Id="rId24" Type="http://schemas.openxmlformats.org/officeDocument/2006/relationships/slide" Target="slides/slide19.xml"/><Relationship Id="rId32" Type="http://schemas.openxmlformats.org/officeDocument/2006/relationships/slide" Target="slides/slide27.xml"/><Relationship Id="rId37" Type="http://schemas.openxmlformats.org/officeDocument/2006/relationships/slide" Target="slides/slide32.xml"/><Relationship Id="rId40" Type="http://schemas.openxmlformats.org/officeDocument/2006/relationships/handoutMaster" Target="handoutMasters/handoutMaster1.xml"/><Relationship Id="rId45" Type="http://schemas.openxmlformats.org/officeDocument/2006/relationships/tableStyles" Target="tableStyles.xml"/><Relationship Id="rId5" Type="http://schemas.openxmlformats.org/officeDocument/2006/relationships/slideMaster" Target="slideMasters/slideMaster5.xml"/><Relationship Id="rId15" Type="http://schemas.openxmlformats.org/officeDocument/2006/relationships/slide" Target="slides/slide10.xml"/><Relationship Id="rId23" Type="http://schemas.openxmlformats.org/officeDocument/2006/relationships/slide" Target="slides/slide18.xml"/><Relationship Id="rId28" Type="http://schemas.openxmlformats.org/officeDocument/2006/relationships/slide" Target="slides/slide23.xml"/><Relationship Id="rId36" Type="http://schemas.openxmlformats.org/officeDocument/2006/relationships/slide" Target="slides/slide31.xml"/><Relationship Id="rId10" Type="http://schemas.openxmlformats.org/officeDocument/2006/relationships/slide" Target="slides/slide5.xml"/><Relationship Id="rId19" Type="http://schemas.openxmlformats.org/officeDocument/2006/relationships/slide" Target="slides/slide14.xml"/><Relationship Id="rId31" Type="http://schemas.openxmlformats.org/officeDocument/2006/relationships/slide" Target="slides/slide26.xml"/><Relationship Id="rId44" Type="http://schemas.openxmlformats.org/officeDocument/2006/relationships/theme" Target="theme/theme1.xml"/><Relationship Id="rId4" Type="http://schemas.openxmlformats.org/officeDocument/2006/relationships/slideMaster" Target="slideMasters/slideMaster4.xml"/><Relationship Id="rId9" Type="http://schemas.openxmlformats.org/officeDocument/2006/relationships/slide" Target="slides/slide4.xml"/><Relationship Id="rId14" Type="http://schemas.openxmlformats.org/officeDocument/2006/relationships/slide" Target="slides/slide9.xml"/><Relationship Id="rId22" Type="http://schemas.openxmlformats.org/officeDocument/2006/relationships/slide" Target="slides/slide17.xml"/><Relationship Id="rId27" Type="http://schemas.openxmlformats.org/officeDocument/2006/relationships/slide" Target="slides/slide22.xml"/><Relationship Id="rId30" Type="http://schemas.openxmlformats.org/officeDocument/2006/relationships/slide" Target="slides/slide25.xml"/><Relationship Id="rId35" Type="http://schemas.openxmlformats.org/officeDocument/2006/relationships/slide" Target="slides/slide30.xml"/><Relationship Id="rId43" Type="http://schemas.openxmlformats.org/officeDocument/2006/relationships/viewProps" Target="viewProps.xml"/><Relationship Id="rId48" Type="http://schemas.openxmlformats.org/officeDocument/2006/relationships/customXml" Target="../customXml/item3.xml"/><Relationship Id="rId8" Type="http://schemas.openxmlformats.org/officeDocument/2006/relationships/slide" Target="slides/slide3.xml"/><Relationship Id="rId3" Type="http://schemas.openxmlformats.org/officeDocument/2006/relationships/slideMaster" Target="slideMasters/slideMaster3.xml"/><Relationship Id="rId12" Type="http://schemas.openxmlformats.org/officeDocument/2006/relationships/slide" Target="slides/slide7.xml"/><Relationship Id="rId17" Type="http://schemas.openxmlformats.org/officeDocument/2006/relationships/slide" Target="slides/slide12.xml"/><Relationship Id="rId25" Type="http://schemas.openxmlformats.org/officeDocument/2006/relationships/slide" Target="slides/slide20.xml"/><Relationship Id="rId33" Type="http://schemas.openxmlformats.org/officeDocument/2006/relationships/slide" Target="slides/slide28.xml"/><Relationship Id="rId38" Type="http://schemas.openxmlformats.org/officeDocument/2006/relationships/slide" Target="slides/slide33.xml"/><Relationship Id="rId46" Type="http://schemas.openxmlformats.org/officeDocument/2006/relationships/customXml" Target="../customXml/item1.xml"/><Relationship Id="rId20" Type="http://schemas.openxmlformats.org/officeDocument/2006/relationships/slide" Target="slides/slide15.xml"/><Relationship Id="rId41" Type="http://schemas.openxmlformats.org/officeDocument/2006/relationships/tags" Target="tags/tag1.xml"/></Relationships>
</file>

<file path=ppt/handoutMasters/_rels/handout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7.xml"/></Relationships>
</file>

<file path=ppt/handoutMasters/handoutMaster1.xml><?xml version="1.0" encoding="utf-8"?>
<p:handout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4818" name="Rectangle 2"/>
          <p:cNvSpPr>
            <a:spLocks noGrp="1" noChangeArrowheads="1"/>
          </p:cNvSpPr>
          <p:nvPr>
            <p:ph type="hdr" sz="quarter"/>
          </p:nvPr>
        </p:nvSpPr>
        <p:spPr>
          <a:xfrm>
            <a:off x="0" y="0"/>
            <a:ext cx="3037517" cy="465465"/>
          </a:xfrm>
          <a:prstGeom prst="rect">
            <a:avLst/>
          </a:prstGeom>
          <a:noFill/>
          <a:ln w="12700">
            <a:noFill/>
            <a:miter lim="800000"/>
          </a:ln>
          <a:effectLst/>
        </p:spPr>
        <p:txBody>
          <a:bodyPr vert="horz" wrap="square" lIns="93171" tIns="46586" rIns="93171" bIns="46586" numCol="1" anchor="t" anchorCtr="0" compatLnSpc="1">
            <a:prstTxWarp prst="textNoShape">
              <a:avLst/>
            </a:prstTxWarp>
          </a:bodyPr>
          <a:lstStyle>
            <a:lvl1pPr defTabSz="931193" ea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defRPr sz="1200" b="0">
                <a:latin typeface="Times New Roman" pitchFamily="18" charset="0"/>
              </a:defRPr>
            </a:lvl1pPr>
          </a:lstStyle>
          <a:p>
            <a:pPr>
              <a:defRPr/>
            </a:pPr>
            <a:endParaRPr lang="en-US" dirty="0"/>
          </a:p>
        </p:txBody>
      </p:sp>
      <p:sp>
        <p:nvSpPr>
          <p:cNvPr id="34819" name="Rectangle 3"/>
          <p:cNvSpPr>
            <a:spLocks noGrp="1" noChangeArrowheads="1"/>
          </p:cNvSpPr>
          <p:nvPr>
            <p:ph type="dt" sz="quarter" idx="1"/>
          </p:nvPr>
        </p:nvSpPr>
        <p:spPr>
          <a:xfrm>
            <a:off x="3972885" y="0"/>
            <a:ext cx="3037516" cy="465465"/>
          </a:xfrm>
          <a:prstGeom prst="rect">
            <a:avLst/>
          </a:prstGeom>
          <a:noFill/>
          <a:ln w="12700">
            <a:noFill/>
            <a:miter lim="800000"/>
          </a:ln>
          <a:effectLst/>
        </p:spPr>
        <p:txBody>
          <a:bodyPr vert="horz" wrap="square" lIns="93171" tIns="46586" rIns="93171" bIns="46586" numCol="1" anchor="t" anchorCtr="0" compatLnSpc="1">
            <a:prstTxWarp prst="textNoShape">
              <a:avLst/>
            </a:prstTxWarp>
          </a:bodyPr>
          <a:lstStyle>
            <a:lvl1pPr algn="r" defTabSz="931193" ea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defRPr sz="1200" b="0">
                <a:latin typeface="Times New Roman" pitchFamily="18" charset="0"/>
              </a:defRPr>
            </a:lvl1pPr>
          </a:lstStyle>
          <a:p>
            <a:pPr>
              <a:defRPr/>
            </a:pPr>
            <a:endParaRPr lang="en-US" dirty="0"/>
          </a:p>
        </p:txBody>
      </p:sp>
      <p:sp>
        <p:nvSpPr>
          <p:cNvPr id="34820" name="Rectangle 4"/>
          <p:cNvSpPr>
            <a:spLocks noGrp="1" noChangeArrowheads="1"/>
          </p:cNvSpPr>
          <p:nvPr>
            <p:ph type="ftr" sz="quarter" idx="2"/>
          </p:nvPr>
        </p:nvSpPr>
        <p:spPr>
          <a:xfrm>
            <a:off x="0" y="8830937"/>
            <a:ext cx="3037517" cy="465464"/>
          </a:xfrm>
          <a:prstGeom prst="rect">
            <a:avLst/>
          </a:prstGeom>
          <a:noFill/>
          <a:ln w="12700">
            <a:noFill/>
            <a:miter lim="800000"/>
          </a:ln>
          <a:effectLst/>
        </p:spPr>
        <p:txBody>
          <a:bodyPr vert="horz" wrap="square" lIns="93171" tIns="46586" rIns="93171" bIns="46586" numCol="1" anchor="b" anchorCtr="0" compatLnSpc="1">
            <a:prstTxWarp prst="textNoShape">
              <a:avLst/>
            </a:prstTxWarp>
          </a:bodyPr>
          <a:lstStyle>
            <a:lvl1pPr defTabSz="931193" ea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defRPr sz="1200" b="0">
                <a:latin typeface="Times New Roman" pitchFamily="18" charset="0"/>
              </a:defRPr>
            </a:lvl1pPr>
          </a:lstStyle>
          <a:p>
            <a:pPr>
              <a:defRPr/>
            </a:pPr>
            <a:endParaRPr lang="en-US" dirty="0"/>
          </a:p>
        </p:txBody>
      </p:sp>
      <p:sp>
        <p:nvSpPr>
          <p:cNvPr id="34821" name="Rectangle 5"/>
          <p:cNvSpPr>
            <a:spLocks noGrp="1" noChangeArrowheads="1"/>
          </p:cNvSpPr>
          <p:nvPr>
            <p:ph type="sldNum" sz="quarter" idx="3"/>
          </p:nvPr>
        </p:nvSpPr>
        <p:spPr>
          <a:xfrm>
            <a:off x="3972885" y="8830937"/>
            <a:ext cx="3037516" cy="465464"/>
          </a:xfrm>
          <a:prstGeom prst="rect">
            <a:avLst/>
          </a:prstGeom>
          <a:noFill/>
          <a:ln w="12700">
            <a:noFill/>
            <a:miter lim="800000"/>
          </a:ln>
          <a:effectLst/>
        </p:spPr>
        <p:txBody>
          <a:bodyPr vert="horz" wrap="square" lIns="93171" tIns="46586" rIns="93171" bIns="46586" numCol="1" anchor="b" anchorCtr="0" compatLnSpc="1">
            <a:prstTxWarp prst="textNoShape">
              <a:avLst/>
            </a:prstTxWarp>
          </a:bodyPr>
          <a:lstStyle>
            <a:lvl1pPr algn="r" defTabSz="931193" ea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defRPr sz="1200" b="0">
                <a:latin typeface="Times New Roman" pitchFamily="18" charset="0"/>
              </a:defRPr>
            </a:lvl1pPr>
          </a:lstStyle>
          <a:p>
            <a:pPr>
              <a:defRPr/>
            </a:pPr>
            <a:fld id="{68FADB72-5A4D-4134-93D9-1C98803C75EC}" type="slidenum">
              <a:rPr lang="en-US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566301235"/>
      </p:ext>
    </p:extLst>
  </p:cSld>
  <p:clrMap bg1="lt1" tx1="dk1" bg2="lt2" tx2="dk2" accent1="accent1" accent2="accent2" accent3="accent3" accent4="accent4" accent5="accent5" accent6="accent6" hlink="hlink" folHlink="folHlink"/>
</p:handoutMaster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6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0418" name="Rectangle 2"/>
          <p:cNvSpPr>
            <a:spLocks noGrp="1" noChangeArrowheads="1"/>
          </p:cNvSpPr>
          <p:nvPr>
            <p:ph type="hdr" sz="quarter"/>
          </p:nvPr>
        </p:nvSpPr>
        <p:spPr>
          <a:xfrm>
            <a:off x="0" y="0"/>
            <a:ext cx="3037517" cy="465465"/>
          </a:xfrm>
          <a:prstGeom prst="rect">
            <a:avLst/>
          </a:prstGeom>
          <a:noFill/>
          <a:ln w="9525">
            <a:noFill/>
            <a:miter lim="800000"/>
          </a:ln>
          <a:effectLst/>
        </p:spPr>
        <p:txBody>
          <a:bodyPr vert="horz" wrap="square" lIns="93171" tIns="46586" rIns="93171" bIns="46586" numCol="1" anchor="t" anchorCtr="0" compatLnSpc="1">
            <a:prstTxWarp prst="textNoShape">
              <a:avLst/>
            </a:prstTxWarp>
          </a:bodyPr>
          <a:lstStyle>
            <a:lvl1pPr defTabSz="931193" ea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defRPr sz="1200" b="0">
                <a:latin typeface="Times New Roman" pitchFamily="18" charset="0"/>
              </a:defRPr>
            </a:lvl1pPr>
          </a:lstStyle>
          <a:p>
            <a:pPr>
              <a:defRPr/>
            </a:pPr>
            <a:endParaRPr lang="en-US" dirty="0"/>
          </a:p>
        </p:txBody>
      </p:sp>
      <p:sp>
        <p:nvSpPr>
          <p:cNvPr id="60419" name="Rectangle 3"/>
          <p:cNvSpPr>
            <a:spLocks noGrp="1" noChangeArrowheads="1"/>
          </p:cNvSpPr>
          <p:nvPr>
            <p:ph type="dt" idx="1"/>
          </p:nvPr>
        </p:nvSpPr>
        <p:spPr>
          <a:xfrm>
            <a:off x="3972885" y="0"/>
            <a:ext cx="3037516" cy="465465"/>
          </a:xfrm>
          <a:prstGeom prst="rect">
            <a:avLst/>
          </a:prstGeom>
          <a:noFill/>
          <a:ln w="9525">
            <a:noFill/>
            <a:miter lim="800000"/>
          </a:ln>
          <a:effectLst/>
        </p:spPr>
        <p:txBody>
          <a:bodyPr vert="horz" wrap="square" lIns="93171" tIns="46586" rIns="93171" bIns="46586" numCol="1" anchor="t" anchorCtr="0" compatLnSpc="1">
            <a:prstTxWarp prst="textNoShape">
              <a:avLst/>
            </a:prstTxWarp>
          </a:bodyPr>
          <a:lstStyle>
            <a:lvl1pPr algn="r" defTabSz="931193" ea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defRPr sz="1200" b="0">
                <a:latin typeface="Times New Roman" pitchFamily="18" charset="0"/>
              </a:defRPr>
            </a:lvl1pPr>
          </a:lstStyle>
          <a:p>
            <a:pPr>
              <a:defRPr/>
            </a:pPr>
            <a:endParaRPr lang="en-US" dirty="0"/>
          </a:p>
        </p:txBody>
      </p:sp>
      <p:sp>
        <p:nvSpPr>
          <p:cNvPr id="35844" name="Rectangle 4"/>
          <p:cNvSpPr>
            <a:spLocks noGrp="1" noRot="1" noChangeAspect="1" noChangeArrowheads="1" noTextEdit="1"/>
          </p:cNvSpPr>
          <p:nvPr>
            <p:ph type="sldImg" idx="2"/>
          </p:nvPr>
        </p:nvSpPr>
        <p:spPr>
          <a:xfrm>
            <a:off x="1181100" y="696913"/>
            <a:ext cx="4649788" cy="3486150"/>
          </a:xfrm>
          <a:prstGeom prst="rect">
            <a:avLst/>
          </a:prstGeom>
          <a:noFill/>
          <a:ln w="9525">
            <a:solidFill>
              <a:srgbClr val="000000"/>
            </a:solidFill>
            <a:miter lim="800000"/>
          </a:ln>
        </p:spPr>
        <p:txBody>
          <a:bodyPr/>
          <a:lstStyle/>
          <a:p>
            <a:endParaRPr lang="en-US" dirty="0"/>
          </a:p>
        </p:txBody>
      </p:sp>
      <p:sp>
        <p:nvSpPr>
          <p:cNvPr id="60421" name="Rectangle 5"/>
          <p:cNvSpPr>
            <a:spLocks noGrp="1" noChangeArrowheads="1"/>
          </p:cNvSpPr>
          <p:nvPr>
            <p:ph type="body" sz="quarter" idx="3"/>
          </p:nvPr>
        </p:nvSpPr>
        <p:spPr>
          <a:xfrm>
            <a:off x="935368" y="4416273"/>
            <a:ext cx="5139665" cy="4182736"/>
          </a:xfrm>
          <a:prstGeom prst="rect">
            <a:avLst/>
          </a:prstGeom>
          <a:noFill/>
          <a:ln w="9525">
            <a:noFill/>
            <a:miter lim="800000"/>
          </a:ln>
          <a:effectLst/>
        </p:spPr>
        <p:txBody>
          <a:bodyPr vert="horz" wrap="square" lIns="93171" tIns="46586" rIns="93171" bIns="46586" numCol="1" anchor="t" anchorCtr="0" compatLnSpc="1">
            <a:prstTxWarp prst="textNoShape">
              <a:avLst/>
            </a:prstTxWarp>
          </a:bodyPr>
          <a:lstStyle/>
          <a:p>
            <a:pPr lvl="0"/>
            <a:r>
              <a:rPr lang="en-US" noProof="0" smtClean="0"/>
              <a:t>Click to edit Master text styles</a:t>
            </a:r>
          </a:p>
          <a:p>
            <a:pPr lvl="1"/>
            <a:r>
              <a:rPr lang="en-US" noProof="0" smtClean="0"/>
              <a:t>Second level</a:t>
            </a:r>
          </a:p>
          <a:p>
            <a:pPr lvl="2"/>
            <a:r>
              <a:rPr lang="en-US" noProof="0" smtClean="0"/>
              <a:t>Third level</a:t>
            </a:r>
          </a:p>
          <a:p>
            <a:pPr lvl="3"/>
            <a:r>
              <a:rPr lang="en-US" noProof="0" smtClean="0"/>
              <a:t>Fourth level</a:t>
            </a:r>
          </a:p>
          <a:p>
            <a:pPr lvl="4"/>
            <a:r>
              <a:rPr lang="en-US" noProof="0" smtClean="0"/>
              <a:t>Fifth level</a:t>
            </a:r>
          </a:p>
        </p:txBody>
      </p:sp>
      <p:sp>
        <p:nvSpPr>
          <p:cNvPr id="60422" name="Rectangle 6"/>
          <p:cNvSpPr>
            <a:spLocks noGrp="1" noChangeArrowheads="1"/>
          </p:cNvSpPr>
          <p:nvPr>
            <p:ph type="ftr" sz="quarter" idx="4"/>
          </p:nvPr>
        </p:nvSpPr>
        <p:spPr>
          <a:xfrm>
            <a:off x="0" y="8830937"/>
            <a:ext cx="3037517" cy="465464"/>
          </a:xfrm>
          <a:prstGeom prst="rect">
            <a:avLst/>
          </a:prstGeom>
          <a:noFill/>
          <a:ln w="9525">
            <a:noFill/>
            <a:miter lim="800000"/>
          </a:ln>
          <a:effectLst/>
        </p:spPr>
        <p:txBody>
          <a:bodyPr vert="horz" wrap="square" lIns="93171" tIns="46586" rIns="93171" bIns="46586" numCol="1" anchor="b" anchorCtr="0" compatLnSpc="1">
            <a:prstTxWarp prst="textNoShape">
              <a:avLst/>
            </a:prstTxWarp>
          </a:bodyPr>
          <a:lstStyle>
            <a:lvl1pPr defTabSz="931193" ea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defRPr sz="1200" b="0">
                <a:latin typeface="Times New Roman" pitchFamily="18" charset="0"/>
              </a:defRPr>
            </a:lvl1pPr>
          </a:lstStyle>
          <a:p>
            <a:pPr>
              <a:defRPr/>
            </a:pPr>
            <a:endParaRPr lang="en-US" dirty="0"/>
          </a:p>
        </p:txBody>
      </p:sp>
      <p:sp>
        <p:nvSpPr>
          <p:cNvPr id="60423" name="Rectangle 7"/>
          <p:cNvSpPr>
            <a:spLocks noGrp="1" noChangeArrowheads="1"/>
          </p:cNvSpPr>
          <p:nvPr>
            <p:ph type="sldNum" sz="quarter" idx="5"/>
          </p:nvPr>
        </p:nvSpPr>
        <p:spPr>
          <a:xfrm>
            <a:off x="3972885" y="8830937"/>
            <a:ext cx="3037516" cy="465464"/>
          </a:xfrm>
          <a:prstGeom prst="rect">
            <a:avLst/>
          </a:prstGeom>
          <a:noFill/>
          <a:ln w="9525">
            <a:noFill/>
            <a:miter lim="800000"/>
          </a:ln>
          <a:effectLst/>
        </p:spPr>
        <p:txBody>
          <a:bodyPr vert="horz" wrap="square" lIns="93171" tIns="46586" rIns="93171" bIns="46586" numCol="1" anchor="b" anchorCtr="0" compatLnSpc="1">
            <a:prstTxWarp prst="textNoShape">
              <a:avLst/>
            </a:prstTxWarp>
          </a:bodyPr>
          <a:lstStyle>
            <a:lvl1pPr algn="r" defTabSz="931193" ea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defRPr sz="1200" b="0">
                <a:latin typeface="Times New Roman" pitchFamily="18" charset="0"/>
              </a:defRPr>
            </a:lvl1pPr>
          </a:lstStyle>
          <a:p>
            <a:pPr>
              <a:defRPr/>
            </a:pPr>
            <a:fld id="{0C4DC941-EA97-4A98-A7D5-0319FAF085C4}" type="slidenum">
              <a:rPr lang="en-US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865663569"/>
      </p:ext>
    </p:extLst>
  </p:cSld>
  <p:clrMap bg1="lt1" tx1="dk1" bg2="lt2" tx2="dk2" accent1="accent1" accent2="accent2" accent3="accent3" accent4="accent4" accent5="accent5" accent6="accent6" hlink="hlink" folHlink="folHlink"/>
  <p:notesStyle>
    <a:lvl1pPr algn="l" rtl="0" eaLnBrk="0" fontAlgn="base" hangingPunct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Times New Roman" pitchFamily="18" charset="0"/>
        <a:ea typeface="+mn-ea"/>
        <a:cs typeface="+mn-cs"/>
      </a:defRPr>
    </a:lvl1pPr>
    <a:lvl2pPr marL="457200" algn="l" rtl="0" eaLnBrk="0" fontAlgn="base" hangingPunct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Times New Roman" pitchFamily="18" charset="0"/>
        <a:ea typeface="+mn-ea"/>
        <a:cs typeface="+mn-cs"/>
      </a:defRPr>
    </a:lvl2pPr>
    <a:lvl3pPr marL="914400" algn="l" rtl="0" eaLnBrk="0" fontAlgn="base" hangingPunct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Times New Roman" pitchFamily="18" charset="0"/>
        <a:ea typeface="+mn-ea"/>
        <a:cs typeface="+mn-cs"/>
      </a:defRPr>
    </a:lvl3pPr>
    <a:lvl4pPr marL="1371600" algn="l" rtl="0" eaLnBrk="0" fontAlgn="base" hangingPunct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Times New Roman" pitchFamily="18" charset="0"/>
        <a:ea typeface="+mn-ea"/>
        <a:cs typeface="+mn-cs"/>
      </a:defRPr>
    </a:lvl4pPr>
    <a:lvl5pPr marL="1828800" algn="l" rtl="0" eaLnBrk="0" fontAlgn="base" hangingPunct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Times New Roman" pitchFamily="18" charset="0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.xml"/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.xml"/><Relationship Id="rId1" Type="http://schemas.openxmlformats.org/officeDocument/2006/relationships/notesMaster" Target="../notesMasters/notesMaster1.xml"/></Relationships>
</file>

<file path=ppt/notesSlides/_rels/notesSlide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.xml"/><Relationship Id="rId1" Type="http://schemas.openxmlformats.org/officeDocument/2006/relationships/notesMaster" Target="../notesMasters/notesMaster1.xml"/></Relationships>
</file>

<file path=ppt/notesSlides/_rels/notesSlide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5.xml"/><Relationship Id="rId1" Type="http://schemas.openxmlformats.org/officeDocument/2006/relationships/notesMaster" Target="../notesMasters/notesMaster1.xml"/></Relationships>
</file>

<file path=ppt/notesSlides/_rels/notesSlide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6.xml"/><Relationship Id="rId1" Type="http://schemas.openxmlformats.org/officeDocument/2006/relationships/notesMaster" Target="../notesMasters/notesMaster1.xml"/></Relationships>
</file>

<file path=ppt/notesSlides/_rels/notesSlide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7.xml"/><Relationship Id="rId1" Type="http://schemas.openxmlformats.org/officeDocument/2006/relationships/notesMaster" Target="../notesMasters/notesMaster1.xml"/></Relationships>
</file>

<file path=ppt/notesSlides/_rels/notesSlide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8.xml"/><Relationship Id="rId1" Type="http://schemas.openxmlformats.org/officeDocument/2006/relationships/notesMaster" Target="../notesMasters/notesMaster1.xml"/></Relationships>
</file>

<file path=ppt/notesSlides/_rels/notesSlide8.xml.rels><?xml version="1.0" encoding="UTF-8" standalone="yes"?>
<Relationships xmlns="http://schemas.openxmlformats.org/package/2006/relationships"><Relationship Id="rId2" Type="http://schemas.openxmlformats.org/officeDocument/2006/relationships/slide" Target="../slides/slide9.xml"/><Relationship Id="rId1" Type="http://schemas.openxmlformats.org/officeDocument/2006/relationships/notesMaster" Target="../notesMasters/notesMaster1.xml"/></Relationships>
</file>

<file path=ppt/notesSlides/_rels/notesSlide9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0.xml"/><Relationship Id="rId1" Type="http://schemas.openxmlformats.org/officeDocument/2006/relationships/notesMaster" Target="../notesMasters/notesMaster1.xml"/></Relationships>
</file>

<file path=ppt/notesSlides/_rels/notesSlide10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1.xml"/><Relationship Id="rId1" Type="http://schemas.openxmlformats.org/officeDocument/2006/relationships/notesMaster" Target="../notesMasters/notesMaster1.xml"/></Relationships>
</file>

<file path=ppt/notesSlides/_rels/notesSlide1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2.xml"/><Relationship Id="rId1" Type="http://schemas.openxmlformats.org/officeDocument/2006/relationships/notesMaster" Target="../notesMasters/notesMaster1.xml"/></Relationships>
</file>

<file path=ppt/notesSlides/_rels/notesSlide1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3.xml"/><Relationship Id="rId1" Type="http://schemas.openxmlformats.org/officeDocument/2006/relationships/notesMaster" Target="../notesMasters/notesMaster1.xml"/></Relationships>
</file>

<file path=ppt/notesSlides/_rels/notesSlide1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4.xml"/><Relationship Id="rId1" Type="http://schemas.openxmlformats.org/officeDocument/2006/relationships/notesMaster" Target="../notesMasters/notesMaster1.xml"/></Relationships>
</file>

<file path=ppt/notesSlides/_rels/notesSlide1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5.xml"/><Relationship Id="rId1" Type="http://schemas.openxmlformats.org/officeDocument/2006/relationships/notesMaster" Target="../notesMasters/notesMaster1.xml"/></Relationships>
</file>

<file path=ppt/notesSlides/_rels/notesSlide1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6.xml"/><Relationship Id="rId1" Type="http://schemas.openxmlformats.org/officeDocument/2006/relationships/notesMaster" Target="../notesMasters/notesMaster1.xml"/></Relationships>
</file>

<file path=ppt/notesSlides/_rels/notesSlide1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7.xml"/><Relationship Id="rId1" Type="http://schemas.openxmlformats.org/officeDocument/2006/relationships/notesMaster" Target="../notesMasters/notesMaster1.xml"/></Relationships>
</file>

<file path=ppt/notesSlides/_rels/notesSlide1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8.xml"/><Relationship Id="rId1" Type="http://schemas.openxmlformats.org/officeDocument/2006/relationships/notesMaster" Target="../notesMasters/notesMaster1.xml"/></Relationships>
</file>

<file path=ppt/notesSlides/_rels/notesSlide18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9.xml"/><Relationship Id="rId1" Type="http://schemas.openxmlformats.org/officeDocument/2006/relationships/notesMaster" Target="../notesMasters/notesMaster1.xml"/></Relationships>
</file>

<file path=ppt/notesSlides/_rels/notesSlide19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0.xml"/><Relationship Id="rId1" Type="http://schemas.openxmlformats.org/officeDocument/2006/relationships/notesMaster" Target="../notesMasters/notesMaster1.xml"/></Relationships>
</file>

<file path=ppt/notesSlides/_rels/notesSlide20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1.xml"/><Relationship Id="rId1" Type="http://schemas.openxmlformats.org/officeDocument/2006/relationships/notesMaster" Target="../notesMasters/notesMaster1.xml"/></Relationships>
</file>

<file path=ppt/notesSlides/_rels/notesSlide2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2.xml"/><Relationship Id="rId1" Type="http://schemas.openxmlformats.org/officeDocument/2006/relationships/notesMaster" Target="../notesMasters/notesMaster1.xml"/></Relationships>
</file>

<file path=ppt/notesSlides/_rels/notesSlide2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3.xml"/><Relationship Id="rId1" Type="http://schemas.openxmlformats.org/officeDocument/2006/relationships/notesMaster" Target="../notesMasters/notesMaster1.xml"/></Relationships>
</file>

<file path=ppt/notesSlides/_rels/notesSlide2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4.xml"/><Relationship Id="rId1" Type="http://schemas.openxmlformats.org/officeDocument/2006/relationships/notesMaster" Target="../notesMasters/notesMaster1.xml"/></Relationships>
</file>

<file path=ppt/notesSlides/_rels/notesSlide2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5.xml"/><Relationship Id="rId1" Type="http://schemas.openxmlformats.org/officeDocument/2006/relationships/notesMaster" Target="../notesMasters/notesMaster1.xml"/></Relationships>
</file>

<file path=ppt/notesSlides/_rels/notesSlide2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6.xml"/><Relationship Id="rId1" Type="http://schemas.openxmlformats.org/officeDocument/2006/relationships/notesMaster" Target="../notesMasters/notesMaster1.xml"/></Relationships>
</file>

<file path=ppt/notesSlides/_rels/notesSlide2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7.xml"/><Relationship Id="rId1" Type="http://schemas.openxmlformats.org/officeDocument/2006/relationships/notesMaster" Target="../notesMasters/notesMaster1.xml"/></Relationships>
</file>

<file path=ppt/notesSlides/_rels/notesSlide2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8.xml"/><Relationship Id="rId1" Type="http://schemas.openxmlformats.org/officeDocument/2006/relationships/notesMaster" Target="../notesMasters/notesMaster1.xml"/></Relationships>
</file>

<file path=ppt/notesSlides/_rels/notesSlide28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9.xml"/><Relationship Id="rId1" Type="http://schemas.openxmlformats.org/officeDocument/2006/relationships/notesMaster" Target="../notesMasters/notesMaster1.xml"/></Relationships>
</file>

<file path=ppt/notesSlides/_rels/notesSlide29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2.xml"/><Relationship Id="rId1" Type="http://schemas.openxmlformats.org/officeDocument/2006/relationships/notesMaster" Target="../notesMasters/notesMaster1.xml"/></Relationships>
</file>

<file path=ppt/notesSlides/_rels/notesSlide30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3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8914" name="Slide Image Placeholder 1"/>
          <p:cNvSpPr>
            <a:spLocks noGrp="1" noRot="1" noChangeAspect="1" noTextEdit="1"/>
          </p:cNvSpPr>
          <p:nvPr>
            <p:ph type="sldImg"/>
          </p:nvPr>
        </p:nvSpPr>
        <p:spPr/>
      </p:sp>
      <p:sp>
        <p:nvSpPr>
          <p:cNvPr id="38915" name="Notes Placeholder 2"/>
          <p:cNvSpPr>
            <a:spLocks noGrp="1"/>
          </p:cNvSpPr>
          <p:nvPr>
            <p:ph type="body" idx="1"/>
          </p:nvPr>
        </p:nvSpPr>
        <p:spPr>
          <a:noFill/>
        </p:spPr>
        <p:txBody>
          <a:bodyPr/>
          <a:lstStyle/>
          <a:p>
            <a:r>
              <a:rPr lang="en-US" dirty="0" smtClean="0"/>
              <a:t>Steve</a:t>
            </a:r>
          </a:p>
        </p:txBody>
      </p:sp>
      <p:sp>
        <p:nvSpPr>
          <p:cNvPr id="38916" name="Slide Number Placeholder 3"/>
          <p:cNvSpPr>
            <a:spLocks noGrp="1"/>
          </p:cNvSpPr>
          <p:nvPr>
            <p:ph type="sldNum" sz="quarter" idx="5"/>
          </p:nvPr>
        </p:nvSpPr>
        <p:spPr>
          <a:noFill/>
        </p:spPr>
        <p:txBody>
          <a:bodyPr/>
          <a:lstStyle/>
          <a:p>
            <a:fld id="{8DB428AC-6774-4BBA-9563-6B1E2B1C9FBA}" type="slidenum">
              <a:rPr lang="en-US" smtClean="0"/>
              <a:t>2</a:t>
            </a:fld>
            <a:endParaRPr lang="en-US" dirty="0" smtClean="0"/>
          </a:p>
        </p:txBody>
      </p:sp>
    </p:spTree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8914" name="Slide Image Placeholder 1"/>
          <p:cNvSpPr>
            <a:spLocks noGrp="1" noRot="1" noChangeAspect="1" noTextEdit="1"/>
          </p:cNvSpPr>
          <p:nvPr>
            <p:ph type="sldImg"/>
          </p:nvPr>
        </p:nvSpPr>
        <p:spPr/>
      </p:sp>
      <p:sp>
        <p:nvSpPr>
          <p:cNvPr id="38915" name="Notes Placeholder 2"/>
          <p:cNvSpPr>
            <a:spLocks noGrp="1"/>
          </p:cNvSpPr>
          <p:nvPr>
            <p:ph type="body" idx="1"/>
          </p:nvPr>
        </p:nvSpPr>
        <p:spPr>
          <a:noFill/>
        </p:spPr>
        <p:txBody>
          <a:bodyPr/>
          <a:lstStyle/>
          <a:p>
            <a:r>
              <a:rPr lang="en-US" dirty="0" smtClean="0"/>
              <a:t>Steve</a:t>
            </a:r>
          </a:p>
        </p:txBody>
      </p:sp>
      <p:sp>
        <p:nvSpPr>
          <p:cNvPr id="38916" name="Slide Number Placeholder 3"/>
          <p:cNvSpPr>
            <a:spLocks noGrp="1"/>
          </p:cNvSpPr>
          <p:nvPr>
            <p:ph type="sldNum" sz="quarter" idx="5"/>
          </p:nvPr>
        </p:nvSpPr>
        <p:spPr>
          <a:noFill/>
        </p:spPr>
        <p:txBody>
          <a:bodyPr/>
          <a:lstStyle/>
          <a:p>
            <a:fld id="{8DB428AC-6774-4BBA-9563-6B1E2B1C9FBA}" type="slidenum">
              <a:rPr lang="en-US" smtClean="0"/>
              <a:t>3</a:t>
            </a:fld>
            <a:endParaRPr lang="en-US" dirty="0" smtClean="0"/>
          </a:p>
        </p:txBody>
      </p:sp>
    </p:spTree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9938" name="Slide Image Placeholder 1"/>
          <p:cNvSpPr>
            <a:spLocks noGrp="1" noRot="1" noChangeAspect="1" noTextEdit="1"/>
          </p:cNvSpPr>
          <p:nvPr>
            <p:ph type="sldImg"/>
          </p:nvPr>
        </p:nvSpPr>
        <p:spPr/>
      </p:sp>
      <p:sp>
        <p:nvSpPr>
          <p:cNvPr id="39939" name="Notes Placeholder 2"/>
          <p:cNvSpPr>
            <a:spLocks noGrp="1"/>
          </p:cNvSpPr>
          <p:nvPr>
            <p:ph type="body" idx="1"/>
          </p:nvPr>
        </p:nvSpPr>
        <p:spPr>
          <a:noFill/>
        </p:spPr>
        <p:txBody>
          <a:bodyPr/>
          <a:lstStyle/>
          <a:p>
            <a:r>
              <a:rPr lang="en-US" dirty="0" smtClean="0"/>
              <a:t>Steve </a:t>
            </a:r>
          </a:p>
        </p:txBody>
      </p:sp>
      <p:sp>
        <p:nvSpPr>
          <p:cNvPr id="39940" name="Slide Number Placeholder 3"/>
          <p:cNvSpPr>
            <a:spLocks noGrp="1"/>
          </p:cNvSpPr>
          <p:nvPr>
            <p:ph type="sldNum" sz="quarter" idx="5"/>
          </p:nvPr>
        </p:nvSpPr>
        <p:spPr>
          <a:noFill/>
        </p:spPr>
        <p:txBody>
          <a:bodyPr/>
          <a:lstStyle/>
          <a:p>
            <a:fld id="{64E101BC-D0F6-4C7C-BF2D-55C838163103}" type="slidenum">
              <a:rPr lang="en-US" smtClean="0"/>
              <a:t>4</a:t>
            </a:fld>
            <a:endParaRPr lang="en-US" dirty="0" smtClean="0"/>
          </a:p>
        </p:txBody>
      </p:sp>
    </p:spTree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0962" name="Rectangle 7"/>
          <p:cNvSpPr>
            <a:spLocks noGrp="1" noChangeArrowheads="1"/>
          </p:cNvSpPr>
          <p:nvPr>
            <p:ph type="sldNum" sz="quarter" idx="5"/>
          </p:nvPr>
        </p:nvSpPr>
        <p:spPr>
          <a:noFill/>
        </p:spPr>
        <p:txBody>
          <a:bodyPr/>
          <a:lstStyle/>
          <a:p>
            <a:fld id="{012A1010-AB07-43CD-914B-9501DBF8CDBF}" type="slidenum">
              <a:rPr lang="en-US" smtClean="0"/>
              <a:t>5</a:t>
            </a:fld>
            <a:endParaRPr lang="en-US" dirty="0" smtClean="0"/>
          </a:p>
        </p:txBody>
      </p:sp>
      <p:sp>
        <p:nvSpPr>
          <p:cNvPr id="40963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xfrm>
            <a:off x="1182688" y="696913"/>
            <a:ext cx="4648200" cy="3486150"/>
          </a:xfrm>
          <a:solidFill>
            <a:srgbClr val="FFFFFF"/>
          </a:solidFill>
        </p:spPr>
      </p:sp>
      <p:sp>
        <p:nvSpPr>
          <p:cNvPr id="40964" name="Rectangle 3"/>
          <p:cNvSpPr>
            <a:spLocks noGrp="1" noChangeArrowheads="1"/>
          </p:cNvSpPr>
          <p:nvPr>
            <p:ph type="body" idx="1"/>
          </p:nvPr>
        </p:nvSpPr>
        <p:spPr>
          <a:solidFill>
            <a:srgbClr val="FFFFFF"/>
          </a:solidFill>
          <a:ln>
            <a:solidFill>
              <a:srgbClr val="000000"/>
            </a:solidFill>
          </a:ln>
        </p:spPr>
        <p:txBody>
          <a:bodyPr/>
          <a:lstStyle/>
          <a:p>
            <a:r>
              <a:rPr lang="en-US" dirty="0" smtClean="0"/>
              <a:t>Steve </a:t>
            </a:r>
          </a:p>
        </p:txBody>
      </p:sp>
    </p:spTree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1986" name="Slide Image Placeholder 1"/>
          <p:cNvSpPr>
            <a:spLocks noGrp="1" noRot="1" noChangeAspect="1" noTextEdit="1"/>
          </p:cNvSpPr>
          <p:nvPr>
            <p:ph type="sldImg"/>
          </p:nvPr>
        </p:nvSpPr>
        <p:spPr/>
      </p:sp>
      <p:sp>
        <p:nvSpPr>
          <p:cNvPr id="41987" name="Notes Placeholder 2"/>
          <p:cNvSpPr>
            <a:spLocks noGrp="1"/>
          </p:cNvSpPr>
          <p:nvPr>
            <p:ph type="body" idx="1"/>
          </p:nvPr>
        </p:nvSpPr>
        <p:spPr>
          <a:noFill/>
        </p:spPr>
        <p:txBody>
          <a:bodyPr/>
          <a:lstStyle/>
          <a:p>
            <a:r>
              <a:rPr lang="en-US" dirty="0" smtClean="0"/>
              <a:t>Allison</a:t>
            </a:r>
          </a:p>
        </p:txBody>
      </p:sp>
      <p:sp>
        <p:nvSpPr>
          <p:cNvPr id="41988" name="Slide Number Placeholder 3"/>
          <p:cNvSpPr>
            <a:spLocks noGrp="1"/>
          </p:cNvSpPr>
          <p:nvPr>
            <p:ph type="sldNum" sz="quarter" idx="5"/>
          </p:nvPr>
        </p:nvSpPr>
        <p:spPr>
          <a:noFill/>
        </p:spPr>
        <p:txBody>
          <a:bodyPr/>
          <a:lstStyle/>
          <a:p>
            <a:fld id="{989D7AAF-A58A-47C2-AFB5-231D5A253A1D}" type="slidenum">
              <a:rPr lang="en-US" smtClean="0"/>
              <a:t>6</a:t>
            </a:fld>
            <a:endParaRPr lang="en-US" dirty="0" smtClean="0"/>
          </a:p>
        </p:txBody>
      </p:sp>
    </p:spTree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2226" name="Slide Image Placeholder 1"/>
          <p:cNvSpPr>
            <a:spLocks noGrp="1" noRot="1" noChangeAspect="1" noTextEdit="1"/>
          </p:cNvSpPr>
          <p:nvPr>
            <p:ph type="sldImg"/>
          </p:nvPr>
        </p:nvSpPr>
        <p:spPr/>
      </p:sp>
      <p:sp>
        <p:nvSpPr>
          <p:cNvPr id="52227" name="Notes Placeholder 2"/>
          <p:cNvSpPr>
            <a:spLocks noGrp="1"/>
          </p:cNvSpPr>
          <p:nvPr>
            <p:ph type="body" idx="1"/>
          </p:nvPr>
        </p:nvSpPr>
        <p:spPr>
          <a:noFill/>
        </p:spPr>
        <p:txBody>
          <a:bodyPr/>
          <a:lstStyle/>
          <a:p>
            <a:r>
              <a:rPr lang="en-US" dirty="0" smtClean="0"/>
              <a:t>Steve </a:t>
            </a:r>
          </a:p>
        </p:txBody>
      </p:sp>
      <p:sp>
        <p:nvSpPr>
          <p:cNvPr id="52228" name="Slide Number Placeholder 3"/>
          <p:cNvSpPr>
            <a:spLocks noGrp="1"/>
          </p:cNvSpPr>
          <p:nvPr>
            <p:ph type="sldNum" sz="quarter" idx="5"/>
          </p:nvPr>
        </p:nvSpPr>
        <p:spPr>
          <a:noFill/>
        </p:spPr>
        <p:txBody>
          <a:bodyPr/>
          <a:lstStyle/>
          <a:p>
            <a:fld id="{74DB4E31-F2B3-421E-8289-037B98DF4FB4}" type="slidenum">
              <a:rPr lang="en-US" smtClean="0"/>
              <a:t>7</a:t>
            </a:fld>
            <a:endParaRPr lang="en-US" dirty="0" smtClean="0"/>
          </a:p>
        </p:txBody>
      </p:sp>
    </p:spTree>
  </p:cSld>
  <p:clrMapOvr>
    <a:masterClrMapping/>
  </p:clrMapOvr>
</p:notes>
</file>

<file path=ppt/notesSlides/notesSlide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3250" name="Slide Image Placeholder 1"/>
          <p:cNvSpPr>
            <a:spLocks noGrp="1" noRot="1" noChangeAspect="1" noTextEdit="1"/>
          </p:cNvSpPr>
          <p:nvPr>
            <p:ph type="sldImg"/>
          </p:nvPr>
        </p:nvSpPr>
        <p:spPr/>
      </p:sp>
      <p:sp>
        <p:nvSpPr>
          <p:cNvPr id="53251" name="Notes Placeholder 2"/>
          <p:cNvSpPr>
            <a:spLocks noGrp="1"/>
          </p:cNvSpPr>
          <p:nvPr>
            <p:ph type="body" idx="1"/>
          </p:nvPr>
        </p:nvSpPr>
        <p:spPr>
          <a:noFill/>
        </p:spPr>
        <p:txBody>
          <a:bodyPr/>
          <a:lstStyle/>
          <a:p>
            <a:r>
              <a:rPr lang="en-US" dirty="0" smtClean="0"/>
              <a:t>Steve </a:t>
            </a:r>
          </a:p>
        </p:txBody>
      </p:sp>
      <p:sp>
        <p:nvSpPr>
          <p:cNvPr id="53252" name="Slide Number Placeholder 3"/>
          <p:cNvSpPr>
            <a:spLocks noGrp="1"/>
          </p:cNvSpPr>
          <p:nvPr>
            <p:ph type="sldNum" sz="quarter" idx="5"/>
          </p:nvPr>
        </p:nvSpPr>
        <p:spPr>
          <a:noFill/>
        </p:spPr>
        <p:txBody>
          <a:bodyPr/>
          <a:lstStyle/>
          <a:p>
            <a:fld id="{7A46E2DD-8729-4EC0-B9E6-FFBC4F480F65}" type="slidenum">
              <a:rPr lang="en-US" smtClean="0"/>
              <a:t>8</a:t>
            </a:fld>
            <a:endParaRPr lang="en-US" dirty="0" smtClean="0"/>
          </a:p>
        </p:txBody>
      </p:sp>
    </p:spTree>
  </p:cSld>
  <p:clrMapOvr>
    <a:masterClrMapping/>
  </p:clrMapOvr>
</p:notes>
</file>

<file path=ppt/notesSlides/notesSlide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5298" name="Slide Image Placeholder 1"/>
          <p:cNvSpPr>
            <a:spLocks noGrp="1" noRot="1" noChangeAspect="1" noTextEdit="1"/>
          </p:cNvSpPr>
          <p:nvPr>
            <p:ph type="sldImg"/>
          </p:nvPr>
        </p:nvSpPr>
        <p:spPr/>
      </p:sp>
      <p:sp>
        <p:nvSpPr>
          <p:cNvPr id="55299" name="Notes Placeholder 2"/>
          <p:cNvSpPr>
            <a:spLocks noGrp="1"/>
          </p:cNvSpPr>
          <p:nvPr>
            <p:ph type="body" idx="1"/>
          </p:nvPr>
        </p:nvSpPr>
        <p:spPr>
          <a:noFill/>
        </p:spPr>
        <p:txBody>
          <a:bodyPr/>
          <a:lstStyle/>
          <a:p>
            <a:r>
              <a:rPr lang="en-US" dirty="0" smtClean="0"/>
              <a:t>Steve </a:t>
            </a:r>
          </a:p>
        </p:txBody>
      </p:sp>
      <p:sp>
        <p:nvSpPr>
          <p:cNvPr id="55300" name="Slide Number Placeholder 3"/>
          <p:cNvSpPr>
            <a:spLocks noGrp="1"/>
          </p:cNvSpPr>
          <p:nvPr>
            <p:ph type="sldNum" sz="quarter" idx="5"/>
          </p:nvPr>
        </p:nvSpPr>
        <p:spPr>
          <a:noFill/>
        </p:spPr>
        <p:txBody>
          <a:bodyPr/>
          <a:lstStyle/>
          <a:p>
            <a:fld id="{A24F8F7E-7BB2-47C0-B5A8-B8A7C1E8ABD7}" type="slidenum">
              <a:rPr lang="en-US" smtClean="0"/>
              <a:t>9</a:t>
            </a:fld>
            <a:endParaRPr lang="en-US" dirty="0" smtClean="0"/>
          </a:p>
        </p:txBody>
      </p:sp>
    </p:spTree>
  </p:cSld>
  <p:clrMapOvr>
    <a:masterClrMapping/>
  </p:clrMapOvr>
</p:notes>
</file>

<file path=ppt/notesSlides/notesSlide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6322" name="Slide Image Placeholder 1"/>
          <p:cNvSpPr>
            <a:spLocks noGrp="1" noRot="1" noChangeAspect="1" noTextEdit="1"/>
          </p:cNvSpPr>
          <p:nvPr>
            <p:ph type="sldImg"/>
          </p:nvPr>
        </p:nvSpPr>
        <p:spPr/>
      </p:sp>
      <p:sp>
        <p:nvSpPr>
          <p:cNvPr id="56323" name="Notes Placeholder 2"/>
          <p:cNvSpPr>
            <a:spLocks noGrp="1"/>
          </p:cNvSpPr>
          <p:nvPr>
            <p:ph type="body" idx="1"/>
          </p:nvPr>
        </p:nvSpPr>
        <p:spPr>
          <a:noFill/>
        </p:spPr>
        <p:txBody>
          <a:bodyPr/>
          <a:lstStyle/>
          <a:p>
            <a:r>
              <a:rPr lang="en-US" dirty="0" smtClean="0"/>
              <a:t>Steve </a:t>
            </a:r>
          </a:p>
        </p:txBody>
      </p:sp>
      <p:sp>
        <p:nvSpPr>
          <p:cNvPr id="56324" name="Slide Number Placeholder 3"/>
          <p:cNvSpPr>
            <a:spLocks noGrp="1"/>
          </p:cNvSpPr>
          <p:nvPr>
            <p:ph type="sldNum" sz="quarter" idx="5"/>
          </p:nvPr>
        </p:nvSpPr>
        <p:spPr>
          <a:noFill/>
        </p:spPr>
        <p:txBody>
          <a:bodyPr/>
          <a:lstStyle/>
          <a:p>
            <a:fld id="{00D83A68-B2D8-4F62-BE54-164C81A85741}" type="slidenum">
              <a:rPr lang="en-US" smtClean="0"/>
              <a:t>10</a:t>
            </a:fld>
            <a:endParaRPr lang="en-US" dirty="0" smtClean="0"/>
          </a:p>
        </p:txBody>
      </p:sp>
    </p:spTree>
  </p:cSld>
  <p:clrMapOvr>
    <a:masterClrMapping/>
  </p:clrMapOvr>
</p:notes>
</file>

<file path=ppt/notesSlides/notesSlide1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7346" name="Slide Image Placeholder 1"/>
          <p:cNvSpPr>
            <a:spLocks noGrp="1" noRot="1" noChangeAspect="1" noTextEdit="1"/>
          </p:cNvSpPr>
          <p:nvPr>
            <p:ph type="sldImg"/>
          </p:nvPr>
        </p:nvSpPr>
        <p:spPr/>
      </p:sp>
      <p:sp>
        <p:nvSpPr>
          <p:cNvPr id="57347" name="Notes Placeholder 2"/>
          <p:cNvSpPr>
            <a:spLocks noGrp="1"/>
          </p:cNvSpPr>
          <p:nvPr>
            <p:ph type="body" idx="1"/>
          </p:nvPr>
        </p:nvSpPr>
        <p:spPr>
          <a:noFill/>
        </p:spPr>
        <p:txBody>
          <a:bodyPr/>
          <a:lstStyle/>
          <a:p>
            <a:r>
              <a:rPr lang="en-US" dirty="0" smtClean="0"/>
              <a:t>Steve </a:t>
            </a:r>
          </a:p>
        </p:txBody>
      </p:sp>
      <p:sp>
        <p:nvSpPr>
          <p:cNvPr id="57348" name="Slide Number Placeholder 3"/>
          <p:cNvSpPr>
            <a:spLocks noGrp="1"/>
          </p:cNvSpPr>
          <p:nvPr>
            <p:ph type="sldNum" sz="quarter" idx="5"/>
          </p:nvPr>
        </p:nvSpPr>
        <p:spPr>
          <a:noFill/>
        </p:spPr>
        <p:txBody>
          <a:bodyPr/>
          <a:lstStyle/>
          <a:p>
            <a:fld id="{2711FFA1-E6C2-4102-A13C-8A53A5832929}" type="slidenum">
              <a:rPr lang="en-US" smtClean="0"/>
              <a:t>11</a:t>
            </a:fld>
            <a:endParaRPr lang="en-US" dirty="0" smtClean="0"/>
          </a:p>
        </p:txBody>
      </p:sp>
    </p:spTree>
  </p:cSld>
  <p:clrMapOvr>
    <a:masterClrMapping/>
  </p:clrMapOvr>
</p:notes>
</file>

<file path=ppt/notesSlides/notesSlide1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3010" name="Slide Image Placeholder 1"/>
          <p:cNvSpPr>
            <a:spLocks noGrp="1" noRot="1" noChangeAspect="1" noTextEdit="1"/>
          </p:cNvSpPr>
          <p:nvPr>
            <p:ph type="sldImg"/>
          </p:nvPr>
        </p:nvSpPr>
        <p:spPr/>
      </p:sp>
      <p:sp>
        <p:nvSpPr>
          <p:cNvPr id="43011" name="Notes Placeholder 2"/>
          <p:cNvSpPr>
            <a:spLocks noGrp="1"/>
          </p:cNvSpPr>
          <p:nvPr>
            <p:ph type="body" idx="1"/>
          </p:nvPr>
        </p:nvSpPr>
        <p:spPr>
          <a:noFill/>
        </p:spPr>
        <p:txBody>
          <a:bodyPr/>
          <a:lstStyle/>
          <a:p>
            <a:r>
              <a:rPr lang="en-US" dirty="0" smtClean="0"/>
              <a:t>Allison</a:t>
            </a:r>
          </a:p>
        </p:txBody>
      </p:sp>
      <p:sp>
        <p:nvSpPr>
          <p:cNvPr id="43012" name="Slide Number Placeholder 3"/>
          <p:cNvSpPr>
            <a:spLocks noGrp="1"/>
          </p:cNvSpPr>
          <p:nvPr>
            <p:ph type="sldNum" sz="quarter" idx="5"/>
          </p:nvPr>
        </p:nvSpPr>
        <p:spPr>
          <a:noFill/>
        </p:spPr>
        <p:txBody>
          <a:bodyPr/>
          <a:lstStyle/>
          <a:p>
            <a:fld id="{E0004868-C1EB-4431-B9B6-D12D0B84EA9D}" type="slidenum">
              <a:rPr lang="en-US" smtClean="0"/>
              <a:t>12</a:t>
            </a:fld>
            <a:endParaRPr lang="en-US" dirty="0" smtClean="0"/>
          </a:p>
        </p:txBody>
      </p:sp>
    </p:spTree>
  </p:cSld>
  <p:clrMapOvr>
    <a:masterClrMapping/>
  </p:clrMapOvr>
</p:notes>
</file>

<file path=ppt/notesSlides/notesSlide1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3010" name="Slide Image Placeholder 1"/>
          <p:cNvSpPr>
            <a:spLocks noGrp="1" noRot="1" noChangeAspect="1" noTextEdit="1"/>
          </p:cNvSpPr>
          <p:nvPr>
            <p:ph type="sldImg"/>
          </p:nvPr>
        </p:nvSpPr>
        <p:spPr/>
      </p:sp>
      <p:sp>
        <p:nvSpPr>
          <p:cNvPr id="43011" name="Notes Placeholder 2"/>
          <p:cNvSpPr>
            <a:spLocks noGrp="1"/>
          </p:cNvSpPr>
          <p:nvPr>
            <p:ph type="body" idx="1"/>
          </p:nvPr>
        </p:nvSpPr>
        <p:spPr>
          <a:noFill/>
        </p:spPr>
        <p:txBody>
          <a:bodyPr/>
          <a:lstStyle/>
          <a:p>
            <a:r>
              <a:rPr lang="en-US" dirty="0" smtClean="0"/>
              <a:t>Allison</a:t>
            </a:r>
          </a:p>
        </p:txBody>
      </p:sp>
      <p:sp>
        <p:nvSpPr>
          <p:cNvPr id="43012" name="Slide Number Placeholder 3"/>
          <p:cNvSpPr>
            <a:spLocks noGrp="1"/>
          </p:cNvSpPr>
          <p:nvPr>
            <p:ph type="sldNum" sz="quarter" idx="5"/>
          </p:nvPr>
        </p:nvSpPr>
        <p:spPr>
          <a:noFill/>
        </p:spPr>
        <p:txBody>
          <a:bodyPr/>
          <a:lstStyle/>
          <a:p>
            <a:fld id="{E0004868-C1EB-4431-B9B6-D12D0B84EA9D}" type="slidenum">
              <a:rPr lang="en-US" smtClean="0"/>
              <a:t>13</a:t>
            </a:fld>
            <a:endParaRPr lang="en-US" dirty="0" smtClean="0"/>
          </a:p>
        </p:txBody>
      </p:sp>
    </p:spTree>
  </p:cSld>
  <p:clrMapOvr>
    <a:masterClrMapping/>
  </p:clrMapOvr>
</p:notes>
</file>

<file path=ppt/notesSlides/notesSlide1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>
            <a:normAutofit/>
          </a:bodyPr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pPr>
              <a:defRPr/>
            </a:pPr>
            <a:fld id="{825C56B5-BC47-4A1F-A1A4-A25B7BC350EB}" type="slidenum">
              <a:rPr lang="en-US" smtClean="0"/>
              <a:t>14</a:t>
            </a:fld>
            <a:endParaRPr lang="en-US" dirty="0" smtClean="0"/>
          </a:p>
        </p:txBody>
      </p:sp>
    </p:spTree>
  </p:cSld>
  <p:clrMapOvr>
    <a:masterClrMapping/>
  </p:clrMapOvr>
</p:notes>
</file>

<file path=ppt/notesSlides/notesSlide1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4034" name="Slide Image Placeholder 1"/>
          <p:cNvSpPr>
            <a:spLocks noGrp="1" noRot="1" noChangeAspect="1" noTextEdit="1"/>
          </p:cNvSpPr>
          <p:nvPr>
            <p:ph type="sldImg"/>
          </p:nvPr>
        </p:nvSpPr>
        <p:spPr/>
      </p:sp>
      <p:sp>
        <p:nvSpPr>
          <p:cNvPr id="44035" name="Notes Placeholder 2"/>
          <p:cNvSpPr>
            <a:spLocks noGrp="1"/>
          </p:cNvSpPr>
          <p:nvPr>
            <p:ph type="body" idx="1"/>
          </p:nvPr>
        </p:nvSpPr>
        <p:spPr>
          <a:noFill/>
        </p:spPr>
        <p:txBody>
          <a:bodyPr/>
          <a:lstStyle/>
          <a:p>
            <a:r>
              <a:rPr lang="en-US" dirty="0" smtClean="0"/>
              <a:t>Allison</a:t>
            </a:r>
          </a:p>
        </p:txBody>
      </p:sp>
      <p:sp>
        <p:nvSpPr>
          <p:cNvPr id="44036" name="Slide Number Placeholder 3"/>
          <p:cNvSpPr>
            <a:spLocks noGrp="1"/>
          </p:cNvSpPr>
          <p:nvPr>
            <p:ph type="sldNum" sz="quarter" idx="5"/>
          </p:nvPr>
        </p:nvSpPr>
        <p:spPr>
          <a:noFill/>
        </p:spPr>
        <p:txBody>
          <a:bodyPr/>
          <a:lstStyle/>
          <a:p>
            <a:fld id="{C1A9F9A1-36B6-450D-A641-DFC72A7EFEDD}" type="slidenum">
              <a:rPr lang="en-US" smtClean="0"/>
              <a:t>15</a:t>
            </a:fld>
            <a:endParaRPr lang="en-US" dirty="0" smtClean="0"/>
          </a:p>
        </p:txBody>
      </p:sp>
    </p:spTree>
  </p:cSld>
  <p:clrMapOvr>
    <a:masterClrMapping/>
  </p:clrMapOvr>
</p:notes>
</file>

<file path=ppt/notesSlides/notesSlide1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4034" name="Slide Image Placeholder 1"/>
          <p:cNvSpPr>
            <a:spLocks noGrp="1" noRot="1" noChangeAspect="1" noTextEdit="1"/>
          </p:cNvSpPr>
          <p:nvPr>
            <p:ph type="sldImg"/>
          </p:nvPr>
        </p:nvSpPr>
        <p:spPr/>
      </p:sp>
      <p:sp>
        <p:nvSpPr>
          <p:cNvPr id="44035" name="Notes Placeholder 2"/>
          <p:cNvSpPr>
            <a:spLocks noGrp="1"/>
          </p:cNvSpPr>
          <p:nvPr>
            <p:ph type="body" idx="1"/>
          </p:nvPr>
        </p:nvSpPr>
        <p:spPr>
          <a:noFill/>
        </p:spPr>
        <p:txBody>
          <a:bodyPr/>
          <a:lstStyle/>
          <a:p>
            <a:r>
              <a:rPr lang="en-US" dirty="0" smtClean="0"/>
              <a:t>Allison</a:t>
            </a:r>
          </a:p>
        </p:txBody>
      </p:sp>
      <p:sp>
        <p:nvSpPr>
          <p:cNvPr id="44036" name="Slide Number Placeholder 3"/>
          <p:cNvSpPr>
            <a:spLocks noGrp="1"/>
          </p:cNvSpPr>
          <p:nvPr>
            <p:ph type="sldNum" sz="quarter" idx="5"/>
          </p:nvPr>
        </p:nvSpPr>
        <p:spPr>
          <a:noFill/>
        </p:spPr>
        <p:txBody>
          <a:bodyPr/>
          <a:lstStyle/>
          <a:p>
            <a:fld id="{C1A9F9A1-36B6-450D-A641-DFC72A7EFEDD}" type="slidenum">
              <a:rPr lang="en-US" smtClean="0"/>
              <a:t>16</a:t>
            </a:fld>
            <a:endParaRPr lang="en-US" dirty="0" smtClean="0"/>
          </a:p>
        </p:txBody>
      </p:sp>
    </p:spTree>
  </p:cSld>
  <p:clrMapOvr>
    <a:masterClrMapping/>
  </p:clrMapOvr>
</p:notes>
</file>

<file path=ppt/notesSlides/notesSlide1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5058" name="Slide Image Placeholder 1"/>
          <p:cNvSpPr>
            <a:spLocks noGrp="1" noRot="1" noChangeAspect="1" noTextEdit="1"/>
          </p:cNvSpPr>
          <p:nvPr>
            <p:ph type="sldImg"/>
          </p:nvPr>
        </p:nvSpPr>
        <p:spPr/>
      </p:sp>
      <p:sp>
        <p:nvSpPr>
          <p:cNvPr id="45059" name="Notes Placeholder 2"/>
          <p:cNvSpPr>
            <a:spLocks noGrp="1"/>
          </p:cNvSpPr>
          <p:nvPr>
            <p:ph type="body" idx="1"/>
          </p:nvPr>
        </p:nvSpPr>
        <p:spPr>
          <a:noFill/>
        </p:spPr>
        <p:txBody>
          <a:bodyPr/>
          <a:lstStyle/>
          <a:p>
            <a:r>
              <a:rPr lang="en-US" dirty="0" smtClean="0"/>
              <a:t>Steve</a:t>
            </a:r>
          </a:p>
        </p:txBody>
      </p:sp>
      <p:sp>
        <p:nvSpPr>
          <p:cNvPr id="45060" name="Slide Number Placeholder 3"/>
          <p:cNvSpPr>
            <a:spLocks noGrp="1"/>
          </p:cNvSpPr>
          <p:nvPr>
            <p:ph type="sldNum" sz="quarter" idx="5"/>
          </p:nvPr>
        </p:nvSpPr>
        <p:spPr>
          <a:noFill/>
        </p:spPr>
        <p:txBody>
          <a:bodyPr/>
          <a:lstStyle/>
          <a:p>
            <a:fld id="{2FF07B2A-C2CA-4622-B491-F3C0B08092A5}" type="slidenum">
              <a:rPr lang="en-US" smtClean="0"/>
              <a:t>17</a:t>
            </a:fld>
            <a:endParaRPr lang="en-US" dirty="0" smtClean="0"/>
          </a:p>
        </p:txBody>
      </p:sp>
    </p:spTree>
  </p:cSld>
  <p:clrMapOvr>
    <a:masterClrMapping/>
  </p:clrMapOvr>
</p:notes>
</file>

<file path=ppt/notesSlides/notesSlide1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5058" name="Slide Image Placeholder 1"/>
          <p:cNvSpPr>
            <a:spLocks noGrp="1" noRot="1" noChangeAspect="1" noTextEdit="1"/>
          </p:cNvSpPr>
          <p:nvPr>
            <p:ph type="sldImg"/>
          </p:nvPr>
        </p:nvSpPr>
        <p:spPr/>
      </p:sp>
      <p:sp>
        <p:nvSpPr>
          <p:cNvPr id="45059" name="Notes Placeholder 2"/>
          <p:cNvSpPr>
            <a:spLocks noGrp="1"/>
          </p:cNvSpPr>
          <p:nvPr>
            <p:ph type="body" idx="1"/>
          </p:nvPr>
        </p:nvSpPr>
        <p:spPr>
          <a:noFill/>
        </p:spPr>
        <p:txBody>
          <a:bodyPr/>
          <a:lstStyle/>
          <a:p>
            <a:r>
              <a:rPr lang="en-US" dirty="0" smtClean="0"/>
              <a:t>Steve</a:t>
            </a:r>
          </a:p>
        </p:txBody>
      </p:sp>
      <p:sp>
        <p:nvSpPr>
          <p:cNvPr id="45060" name="Slide Number Placeholder 3"/>
          <p:cNvSpPr>
            <a:spLocks noGrp="1"/>
          </p:cNvSpPr>
          <p:nvPr>
            <p:ph type="sldNum" sz="quarter" idx="5"/>
          </p:nvPr>
        </p:nvSpPr>
        <p:spPr>
          <a:noFill/>
        </p:spPr>
        <p:txBody>
          <a:bodyPr/>
          <a:lstStyle/>
          <a:p>
            <a:fld id="{2FF07B2A-C2CA-4622-B491-F3C0B08092A5}" type="slidenum">
              <a:rPr lang="en-US" smtClean="0"/>
              <a:t>18</a:t>
            </a:fld>
            <a:endParaRPr lang="en-US" dirty="0" smtClean="0"/>
          </a:p>
        </p:txBody>
      </p:sp>
    </p:spTree>
  </p:cSld>
  <p:clrMapOvr>
    <a:masterClrMapping/>
  </p:clrMapOvr>
</p:notes>
</file>

<file path=ppt/notesSlides/notesSlide1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8130" name="Slide Image Placeholder 1"/>
          <p:cNvSpPr>
            <a:spLocks noGrp="1" noRot="1" noChangeAspect="1" noTextEdit="1"/>
          </p:cNvSpPr>
          <p:nvPr>
            <p:ph type="sldImg"/>
          </p:nvPr>
        </p:nvSpPr>
        <p:spPr/>
      </p:sp>
      <p:sp>
        <p:nvSpPr>
          <p:cNvPr id="48131" name="Notes Placeholder 2"/>
          <p:cNvSpPr>
            <a:spLocks noGrp="1"/>
          </p:cNvSpPr>
          <p:nvPr>
            <p:ph type="body" idx="1"/>
          </p:nvPr>
        </p:nvSpPr>
        <p:spPr>
          <a:noFill/>
        </p:spPr>
        <p:txBody>
          <a:bodyPr/>
          <a:lstStyle/>
          <a:p>
            <a:r>
              <a:rPr lang="en-US" dirty="0" smtClean="0"/>
              <a:t>Allison </a:t>
            </a:r>
          </a:p>
        </p:txBody>
      </p:sp>
      <p:sp>
        <p:nvSpPr>
          <p:cNvPr id="48132" name="Slide Number Placeholder 3"/>
          <p:cNvSpPr>
            <a:spLocks noGrp="1"/>
          </p:cNvSpPr>
          <p:nvPr>
            <p:ph type="sldNum" sz="quarter" idx="5"/>
          </p:nvPr>
        </p:nvSpPr>
        <p:spPr>
          <a:noFill/>
        </p:spPr>
        <p:txBody>
          <a:bodyPr/>
          <a:lstStyle/>
          <a:p>
            <a:fld id="{63F0328B-B7F1-42B2-BB78-1B10EC74317B}" type="slidenum">
              <a:rPr lang="en-US" smtClean="0"/>
              <a:t>19</a:t>
            </a:fld>
            <a:endParaRPr lang="en-US" dirty="0" smtClean="0"/>
          </a:p>
        </p:txBody>
      </p:sp>
    </p:spTree>
  </p:cSld>
  <p:clrMapOvr>
    <a:masterClrMapping/>
  </p:clrMapOvr>
</p:notes>
</file>

<file path=ppt/notesSlides/notesSlide1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6082" name="Slide Image Placeholder 1"/>
          <p:cNvSpPr>
            <a:spLocks noGrp="1" noRot="1" noChangeAspect="1" noTextEdit="1"/>
          </p:cNvSpPr>
          <p:nvPr>
            <p:ph type="sldImg"/>
          </p:nvPr>
        </p:nvSpPr>
        <p:spPr/>
      </p:sp>
      <p:sp>
        <p:nvSpPr>
          <p:cNvPr id="46083" name="Notes Placeholder 2"/>
          <p:cNvSpPr>
            <a:spLocks noGrp="1"/>
          </p:cNvSpPr>
          <p:nvPr>
            <p:ph type="body" idx="1"/>
          </p:nvPr>
        </p:nvSpPr>
        <p:spPr>
          <a:noFill/>
        </p:spPr>
        <p:txBody>
          <a:bodyPr/>
          <a:lstStyle/>
          <a:p>
            <a:r>
              <a:rPr lang="en-US" dirty="0" smtClean="0"/>
              <a:t>Steve </a:t>
            </a:r>
          </a:p>
        </p:txBody>
      </p:sp>
      <p:sp>
        <p:nvSpPr>
          <p:cNvPr id="46084" name="Slide Number Placeholder 3"/>
          <p:cNvSpPr>
            <a:spLocks noGrp="1"/>
          </p:cNvSpPr>
          <p:nvPr>
            <p:ph type="sldNum" sz="quarter" idx="5"/>
          </p:nvPr>
        </p:nvSpPr>
        <p:spPr>
          <a:noFill/>
        </p:spPr>
        <p:txBody>
          <a:bodyPr/>
          <a:lstStyle/>
          <a:p>
            <a:fld id="{FAAFC279-BB1C-4904-A860-B04B63E88B26}" type="slidenum">
              <a:rPr lang="en-US" smtClean="0"/>
              <a:t>20</a:t>
            </a:fld>
            <a:endParaRPr lang="en-US" dirty="0" smtClean="0"/>
          </a:p>
        </p:txBody>
      </p:sp>
    </p:spTree>
  </p:cSld>
  <p:clrMapOvr>
    <a:masterClrMapping/>
  </p:clrMapOvr>
</p:notes>
</file>

<file path=ppt/notesSlides/notesSlide2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7106" name="Slide Image Placeholder 1"/>
          <p:cNvSpPr>
            <a:spLocks noGrp="1" noRot="1" noChangeAspect="1" noTextEdit="1"/>
          </p:cNvSpPr>
          <p:nvPr>
            <p:ph type="sldImg"/>
          </p:nvPr>
        </p:nvSpPr>
        <p:spPr/>
      </p:sp>
      <p:sp>
        <p:nvSpPr>
          <p:cNvPr id="47107" name="Notes Placeholder 2"/>
          <p:cNvSpPr>
            <a:spLocks noGrp="1"/>
          </p:cNvSpPr>
          <p:nvPr>
            <p:ph type="body" idx="1"/>
          </p:nvPr>
        </p:nvSpPr>
        <p:spPr>
          <a:noFill/>
        </p:spPr>
        <p:txBody>
          <a:bodyPr/>
          <a:lstStyle/>
          <a:p>
            <a:r>
              <a:rPr lang="en-US" dirty="0" smtClean="0"/>
              <a:t>Steve </a:t>
            </a:r>
          </a:p>
        </p:txBody>
      </p:sp>
      <p:sp>
        <p:nvSpPr>
          <p:cNvPr id="47108" name="Slide Number Placeholder 3"/>
          <p:cNvSpPr>
            <a:spLocks noGrp="1"/>
          </p:cNvSpPr>
          <p:nvPr>
            <p:ph type="sldNum" sz="quarter" idx="5"/>
          </p:nvPr>
        </p:nvSpPr>
        <p:spPr>
          <a:noFill/>
        </p:spPr>
        <p:txBody>
          <a:bodyPr/>
          <a:lstStyle/>
          <a:p>
            <a:fld id="{90C835CF-D364-4BBB-B4E7-8FB16A813390}" type="slidenum">
              <a:rPr lang="en-US" smtClean="0"/>
              <a:t>21</a:t>
            </a:fld>
            <a:endParaRPr lang="en-US" dirty="0" smtClean="0"/>
          </a:p>
        </p:txBody>
      </p:sp>
    </p:spTree>
  </p:cSld>
  <p:clrMapOvr>
    <a:masterClrMapping/>
  </p:clrMapOvr>
</p:notes>
</file>

<file path=ppt/notesSlides/notesSlide2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>
            <a:normAutofit/>
          </a:bodyPr>
          <a:lstStyle/>
          <a:p>
            <a:r>
              <a:rPr lang="en-US" dirty="0" smtClean="0"/>
              <a:t>Allison</a:t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pPr>
              <a:defRPr/>
            </a:pPr>
            <a:fld id="{57BF71E7-23EC-4904-A53F-07BCA116081C}" type="slidenum">
              <a:rPr lang="en-US" smtClean="0"/>
              <a:t>22</a:t>
            </a:fld>
            <a:endParaRPr lang="en-US" dirty="0" smtClean="0"/>
          </a:p>
        </p:txBody>
      </p:sp>
    </p:spTree>
  </p:cSld>
  <p:clrMapOvr>
    <a:masterClrMapping/>
  </p:clrMapOvr>
</p:notes>
</file>

<file path=ppt/notesSlides/notesSlide2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5058" name="Slide Image Placeholder 1"/>
          <p:cNvSpPr>
            <a:spLocks noGrp="1" noRot="1" noChangeAspect="1" noTextEdit="1"/>
          </p:cNvSpPr>
          <p:nvPr>
            <p:ph type="sldImg"/>
          </p:nvPr>
        </p:nvSpPr>
        <p:spPr/>
      </p:sp>
      <p:sp>
        <p:nvSpPr>
          <p:cNvPr id="45059" name="Notes Placeholder 2"/>
          <p:cNvSpPr>
            <a:spLocks noGrp="1"/>
          </p:cNvSpPr>
          <p:nvPr>
            <p:ph type="body" idx="1"/>
          </p:nvPr>
        </p:nvSpPr>
        <p:spPr>
          <a:noFill/>
        </p:spPr>
        <p:txBody>
          <a:bodyPr/>
          <a:lstStyle/>
          <a:p>
            <a:r>
              <a:rPr lang="en-US" dirty="0" smtClean="0"/>
              <a:t>Steve</a:t>
            </a:r>
          </a:p>
        </p:txBody>
      </p:sp>
      <p:sp>
        <p:nvSpPr>
          <p:cNvPr id="45060" name="Slide Number Placeholder 3"/>
          <p:cNvSpPr>
            <a:spLocks noGrp="1"/>
          </p:cNvSpPr>
          <p:nvPr>
            <p:ph type="sldNum" sz="quarter" idx="5"/>
          </p:nvPr>
        </p:nvSpPr>
        <p:spPr>
          <a:noFill/>
        </p:spPr>
        <p:txBody>
          <a:bodyPr/>
          <a:lstStyle/>
          <a:p>
            <a:fld id="{2FF07B2A-C2CA-4622-B491-F3C0B08092A5}" type="slidenum">
              <a:rPr lang="en-US" smtClean="0"/>
              <a:t>23</a:t>
            </a:fld>
            <a:endParaRPr lang="en-US" dirty="0" smtClean="0"/>
          </a:p>
        </p:txBody>
      </p:sp>
    </p:spTree>
  </p:cSld>
  <p:clrMapOvr>
    <a:masterClrMapping/>
  </p:clrMapOvr>
</p:notes>
</file>

<file path=ppt/notesSlides/notesSlide2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>
            <a:normAutofit/>
          </a:bodyPr>
          <a:lstStyle/>
          <a:p>
            <a:r>
              <a:rPr lang="en-US" dirty="0" smtClean="0"/>
              <a:t>Steve</a:t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pPr>
              <a:defRPr/>
            </a:pPr>
            <a:fld id="{062C17E9-87EA-4824-88F8-AB5492AB97FE}" type="slidenum">
              <a:rPr lang="en-US" smtClean="0"/>
              <a:t>24</a:t>
            </a:fld>
            <a:endParaRPr lang="en-US" dirty="0" smtClean="0"/>
          </a:p>
        </p:txBody>
      </p:sp>
    </p:spTree>
  </p:cSld>
  <p:clrMapOvr>
    <a:masterClrMapping/>
  </p:clrMapOvr>
</p:notes>
</file>

<file path=ppt/notesSlides/notesSlide2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9154" name="Rectangle 7"/>
          <p:cNvSpPr>
            <a:spLocks noGrp="1" noChangeArrowheads="1"/>
          </p:cNvSpPr>
          <p:nvPr>
            <p:ph type="sldNum" sz="quarter" idx="5"/>
          </p:nvPr>
        </p:nvSpPr>
        <p:spPr>
          <a:noFill/>
        </p:spPr>
        <p:txBody>
          <a:bodyPr/>
          <a:lstStyle/>
          <a:p>
            <a:fld id="{B3C3C52D-DDDC-4D79-B875-2F5AE515BD8D}" type="slidenum">
              <a:rPr lang="en-US" smtClean="0"/>
              <a:t>25</a:t>
            </a:fld>
            <a:endParaRPr lang="en-US" dirty="0" smtClean="0"/>
          </a:p>
        </p:txBody>
      </p:sp>
      <p:sp>
        <p:nvSpPr>
          <p:cNvPr id="49155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xfrm>
            <a:off x="1182688" y="696913"/>
            <a:ext cx="4648200" cy="3486150"/>
          </a:xfrm>
          <a:solidFill>
            <a:srgbClr val="FFFFFF"/>
          </a:solidFill>
        </p:spPr>
      </p:sp>
      <p:sp>
        <p:nvSpPr>
          <p:cNvPr id="49156" name="Rectangle 3"/>
          <p:cNvSpPr>
            <a:spLocks noGrp="1" noChangeArrowheads="1"/>
          </p:cNvSpPr>
          <p:nvPr>
            <p:ph type="body" idx="1"/>
          </p:nvPr>
        </p:nvSpPr>
        <p:spPr>
          <a:solidFill>
            <a:srgbClr val="FFFFFF"/>
          </a:solidFill>
          <a:ln>
            <a:solidFill>
              <a:srgbClr val="000000"/>
            </a:solidFill>
          </a:ln>
        </p:spPr>
        <p:txBody>
          <a:bodyPr/>
          <a:lstStyle/>
          <a:p>
            <a:r>
              <a:rPr lang="en-US" dirty="0" smtClean="0"/>
              <a:t>Steve </a:t>
            </a:r>
          </a:p>
        </p:txBody>
      </p:sp>
    </p:spTree>
  </p:cSld>
  <p:clrMapOvr>
    <a:masterClrMapping/>
  </p:clrMapOvr>
</p:notes>
</file>

<file path=ppt/notesSlides/notesSlide2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0178" name="Rectangle 7"/>
          <p:cNvSpPr>
            <a:spLocks noGrp="1" noChangeArrowheads="1"/>
          </p:cNvSpPr>
          <p:nvPr>
            <p:ph type="sldNum" sz="quarter" idx="5"/>
          </p:nvPr>
        </p:nvSpPr>
        <p:spPr>
          <a:noFill/>
        </p:spPr>
        <p:txBody>
          <a:bodyPr/>
          <a:lstStyle/>
          <a:p>
            <a:fld id="{384FDF47-1DC0-4B5F-972E-C1BF6049430B}" type="slidenum">
              <a:rPr lang="en-US" smtClean="0"/>
              <a:t>26</a:t>
            </a:fld>
            <a:endParaRPr lang="en-US" dirty="0" smtClean="0"/>
          </a:p>
        </p:txBody>
      </p:sp>
      <p:sp>
        <p:nvSpPr>
          <p:cNvPr id="50179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xfrm>
            <a:off x="1182688" y="696913"/>
            <a:ext cx="4648200" cy="3486150"/>
          </a:xfrm>
          <a:solidFill>
            <a:srgbClr val="FFFFFF"/>
          </a:solidFill>
        </p:spPr>
      </p:sp>
      <p:sp>
        <p:nvSpPr>
          <p:cNvPr id="50180" name="Rectangle 3"/>
          <p:cNvSpPr>
            <a:spLocks noGrp="1" noChangeArrowheads="1"/>
          </p:cNvSpPr>
          <p:nvPr>
            <p:ph type="body" idx="1"/>
          </p:nvPr>
        </p:nvSpPr>
        <p:spPr>
          <a:solidFill>
            <a:srgbClr val="FFFFFF"/>
          </a:solidFill>
          <a:ln>
            <a:solidFill>
              <a:srgbClr val="000000"/>
            </a:solidFill>
          </a:ln>
        </p:spPr>
        <p:txBody>
          <a:bodyPr/>
          <a:lstStyle/>
          <a:p>
            <a:r>
              <a:rPr lang="en-US" dirty="0" smtClean="0"/>
              <a:t>Steve </a:t>
            </a:r>
          </a:p>
        </p:txBody>
      </p:sp>
    </p:spTree>
  </p:cSld>
  <p:clrMapOvr>
    <a:masterClrMapping/>
  </p:clrMapOvr>
</p:notes>
</file>

<file path=ppt/notesSlides/notesSlide2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9394" name="Slide Image Placeholder 1"/>
          <p:cNvSpPr>
            <a:spLocks noGrp="1" noRot="1" noChangeAspect="1" noTextEdit="1"/>
          </p:cNvSpPr>
          <p:nvPr>
            <p:ph type="sldImg"/>
          </p:nvPr>
        </p:nvSpPr>
        <p:spPr/>
      </p:sp>
      <p:sp>
        <p:nvSpPr>
          <p:cNvPr id="59395" name="Notes Placeholder 2"/>
          <p:cNvSpPr>
            <a:spLocks noGrp="1"/>
          </p:cNvSpPr>
          <p:nvPr>
            <p:ph type="body" idx="1"/>
          </p:nvPr>
        </p:nvSpPr>
        <p:spPr>
          <a:noFill/>
        </p:spPr>
        <p:txBody>
          <a:bodyPr/>
          <a:lstStyle/>
          <a:p>
            <a:r>
              <a:rPr lang="en-US" dirty="0" smtClean="0"/>
              <a:t>Allison</a:t>
            </a:r>
          </a:p>
        </p:txBody>
      </p:sp>
      <p:sp>
        <p:nvSpPr>
          <p:cNvPr id="59396" name="Slide Number Placeholder 3"/>
          <p:cNvSpPr txBox="1">
            <a:spLocks noGrp="1"/>
          </p:cNvSpPr>
          <p:nvPr/>
        </p:nvSpPr>
        <p:spPr>
          <a:xfrm>
            <a:off x="3972885" y="8830937"/>
            <a:ext cx="3037516" cy="465464"/>
          </a:xfrm>
          <a:prstGeom prst="rect">
            <a:avLst/>
          </a:prstGeom>
          <a:noFill/>
          <a:ln w="9525">
            <a:noFill/>
            <a:miter lim="800000"/>
          </a:ln>
        </p:spPr>
        <p:txBody>
          <a:bodyPr lIns="93171" tIns="46586" rIns="93171" bIns="46586" anchor="b"/>
          <a:lstStyle/>
          <a:p>
            <a:pPr algn="r" defTabSz="931193" ea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None/>
            </a:pPr>
            <a:fld id="{1FF5B335-12F0-415A-AE36-C761A885422F}" type="slidenum">
              <a:rPr lang="en-US" sz="1200" b="0">
                <a:latin typeface="Times New Roman" pitchFamily="18" charset="0"/>
              </a:rPr>
              <a:t>27</a:t>
            </a:fld>
            <a:endParaRPr lang="en-US" sz="1200" b="0" dirty="0">
              <a:latin typeface="Times New Roman" pitchFamily="18" charset="0"/>
            </a:endParaRPr>
          </a:p>
        </p:txBody>
      </p:sp>
    </p:spTree>
  </p:cSld>
  <p:clrMapOvr>
    <a:masterClrMapping/>
  </p:clrMapOvr>
</p:notes>
</file>

<file path=ppt/notesSlides/notesSlide2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0418" name="Slide Image Placeholder 1"/>
          <p:cNvSpPr>
            <a:spLocks noGrp="1" noRot="1" noChangeAspect="1" noTextEdit="1"/>
          </p:cNvSpPr>
          <p:nvPr>
            <p:ph type="sldImg"/>
          </p:nvPr>
        </p:nvSpPr>
        <p:spPr/>
      </p:sp>
      <p:sp>
        <p:nvSpPr>
          <p:cNvPr id="60419" name="Notes Placeholder 2"/>
          <p:cNvSpPr>
            <a:spLocks noGrp="1"/>
          </p:cNvSpPr>
          <p:nvPr>
            <p:ph type="body" idx="1"/>
          </p:nvPr>
        </p:nvSpPr>
        <p:spPr>
          <a:noFill/>
        </p:spPr>
        <p:txBody>
          <a:bodyPr/>
          <a:lstStyle/>
          <a:p>
            <a:r>
              <a:rPr lang="en-US" dirty="0" smtClean="0"/>
              <a:t>Steve </a:t>
            </a:r>
          </a:p>
          <a:p>
            <a:endParaRPr lang="en-US" dirty="0" smtClean="0"/>
          </a:p>
          <a:p>
            <a:r>
              <a:rPr lang="en-US" dirty="0" smtClean="0"/>
              <a:t>PAUSE</a:t>
            </a:r>
            <a:r>
              <a:rPr lang="en-US" baseline="0" dirty="0" smtClean="0"/>
              <a:t> FOR QUESTIONS</a:t>
            </a:r>
            <a:endParaRPr lang="en-US" dirty="0" smtClean="0"/>
          </a:p>
        </p:txBody>
      </p:sp>
      <p:sp>
        <p:nvSpPr>
          <p:cNvPr id="60420" name="Slide Number Placeholder 3"/>
          <p:cNvSpPr>
            <a:spLocks noGrp="1"/>
          </p:cNvSpPr>
          <p:nvPr>
            <p:ph type="sldNum" sz="quarter" idx="5"/>
          </p:nvPr>
        </p:nvSpPr>
        <p:spPr>
          <a:noFill/>
        </p:spPr>
        <p:txBody>
          <a:bodyPr/>
          <a:lstStyle/>
          <a:p>
            <a:fld id="{D840CD98-AE5A-4E3A-BDB5-97E2B5021E9E}" type="slidenum">
              <a:rPr lang="en-US" smtClean="0"/>
              <a:t>28</a:t>
            </a:fld>
            <a:endParaRPr lang="en-US" dirty="0" smtClean="0"/>
          </a:p>
        </p:txBody>
      </p:sp>
    </p:spTree>
  </p:cSld>
  <p:clrMapOvr>
    <a:masterClrMapping/>
  </p:clrMapOvr>
</p:notes>
</file>

<file path=ppt/notesSlides/notesSlide2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2466" name="Slide Image Placeholder 1"/>
          <p:cNvSpPr>
            <a:spLocks noGrp="1" noRot="1" noChangeAspect="1" noTextEdit="1"/>
          </p:cNvSpPr>
          <p:nvPr>
            <p:ph type="sldImg"/>
          </p:nvPr>
        </p:nvSpPr>
        <p:spPr/>
      </p:sp>
      <p:sp>
        <p:nvSpPr>
          <p:cNvPr id="62467" name="Notes Placeholder 2"/>
          <p:cNvSpPr>
            <a:spLocks noGrp="1"/>
          </p:cNvSpPr>
          <p:nvPr>
            <p:ph type="body" idx="1"/>
          </p:nvPr>
        </p:nvSpPr>
        <p:spPr>
          <a:noFill/>
        </p:spPr>
        <p:txBody>
          <a:bodyPr/>
          <a:lstStyle/>
          <a:p>
            <a:r>
              <a:rPr lang="en-US" dirty="0" smtClean="0"/>
              <a:t>Steve</a:t>
            </a:r>
          </a:p>
        </p:txBody>
      </p:sp>
      <p:sp>
        <p:nvSpPr>
          <p:cNvPr id="62468" name="Slide Number Placeholder 3"/>
          <p:cNvSpPr>
            <a:spLocks noGrp="1"/>
          </p:cNvSpPr>
          <p:nvPr>
            <p:ph type="sldNum" sz="quarter" idx="5"/>
          </p:nvPr>
        </p:nvSpPr>
        <p:spPr>
          <a:noFill/>
        </p:spPr>
        <p:txBody>
          <a:bodyPr/>
          <a:lstStyle/>
          <a:p>
            <a:fld id="{00CD5E83-6C84-4EA3-AC02-F9B5BCAD64F1}" type="slidenum">
              <a:rPr lang="en-US" smtClean="0"/>
              <a:t>29</a:t>
            </a:fld>
            <a:endParaRPr lang="en-US" dirty="0" smtClean="0"/>
          </a:p>
        </p:txBody>
      </p:sp>
    </p:spTree>
  </p:cSld>
  <p:clrMapOvr>
    <a:masterClrMapping/>
  </p:clrMapOvr>
</p:notes>
</file>

<file path=ppt/notesSlides/notesSlide2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>
            <a:normAutofit/>
          </a:bodyPr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pPr>
              <a:defRPr/>
            </a:pPr>
            <a:fld id="{8640FACA-7495-4446-868C-41A4A6B2CE83}" type="slidenum">
              <a:rPr lang="en-US" smtClean="0"/>
              <a:t>32</a:t>
            </a:fld>
            <a:endParaRPr lang="en-US" dirty="0" smtClean="0"/>
          </a:p>
        </p:txBody>
      </p:sp>
    </p:spTree>
  </p:cSld>
  <p:clrMapOvr>
    <a:masterClrMapping/>
  </p:clrMapOvr>
</p:notes>
</file>

<file path=ppt/notesSlides/notesSlide3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>
            <a:normAutofit/>
          </a:bodyPr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pPr>
              <a:defRPr/>
            </a:pPr>
            <a:fld id="{8640FACA-7495-4446-868C-41A4A6B2CE83}" type="slidenum">
              <a:rPr lang="en-US" smtClean="0"/>
              <a:t>33</a:t>
            </a:fld>
            <a:endParaRPr lang="en-US" dirty="0" smtClean="0"/>
          </a:p>
        </p:txBody>
      </p:sp>
    </p:spTree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jpeg"/><Relationship Id="rId2" Type="http://schemas.openxmlformats.org/officeDocument/2006/relationships/image" Target="../media/image2.png"/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3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png"/><Relationship Id="rId1" Type="http://schemas.openxmlformats.org/officeDocument/2006/relationships/slideMaster" Target="../slideMasters/slideMaster2.xml"/></Relationships>
</file>

<file path=ppt/slideLayouts/_rels/slideLayout1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4.xml.rels><?xml version="1.0" encoding="UTF-8" standalone="yes"?>
<Relationships xmlns="http://schemas.openxmlformats.org/package/2006/relationships"><Relationship Id="rId2" Type="http://schemas.openxmlformats.org/officeDocument/2006/relationships/image" Target="../media/image6.jpeg"/><Relationship Id="rId1" Type="http://schemas.openxmlformats.org/officeDocument/2006/relationships/slideMaster" Target="../slideMasters/slideMaster3.xml"/></Relationships>
</file>

<file path=ppt/slideLayouts/_rels/slideLayout2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2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2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2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2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3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3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3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3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3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3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3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.xml"/></Relationships>
</file>

<file path=ppt/slideLayouts/_rels/slideLayout3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.xml"/></Relationships>
</file>

<file path=ppt/slideLayouts/_rels/slideLayout3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.xml"/></Relationships>
</file>

<file path=ppt/slideLayouts/_rels/slideLayout3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.xml"/></Relationships>
</file>

<file path=ppt/slideLayouts/_rels/slideLayout4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.xml"/></Relationships>
</file>

<file path=ppt/slideLayouts/_rels/slideLayout4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.xml"/></Relationships>
</file>

<file path=ppt/slideLayouts/_rels/slideLayout4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.xml"/></Relationships>
</file>

<file path=ppt/slideLayouts/_rels/slideLayout4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.xml"/></Relationships>
</file>

<file path=ppt/slideLayouts/_rels/slideLayout4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.xml"/></Relationships>
</file>

<file path=ppt/slideLayouts/_rels/slideLayout4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.xml"/></Relationships>
</file>

<file path=ppt/slideLayouts/_rels/slideLayout4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.xml"/></Relationships>
</file>

<file path=ppt/slideLayouts/_rels/slideLayout4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.xml"/></Relationships>
</file>

<file path=ppt/slideLayouts/_rels/slideLayout48.xml.rels><?xml version="1.0" encoding="UTF-8" standalone="yes"?>
<Relationships xmlns="http://schemas.openxmlformats.org/package/2006/relationships"><Relationship Id="rId3" Type="http://schemas.openxmlformats.org/officeDocument/2006/relationships/image" Target="../media/image5.wmf"/><Relationship Id="rId2" Type="http://schemas.openxmlformats.org/officeDocument/2006/relationships/image" Target="../media/image7.jpeg"/><Relationship Id="rId1" Type="http://schemas.openxmlformats.org/officeDocument/2006/relationships/slideMaster" Target="../slideMasters/slideMaster5.xml"/></Relationships>
</file>

<file path=ppt/slideLayouts/_rels/slideLayout4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5.xml"/></Relationships>
</file>

<file path=ppt/slideLayouts/_rels/slideLayout5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5.xml"/></Relationships>
</file>

<file path=ppt/slideLayouts/_rels/slideLayout5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5.xml"/></Relationships>
</file>

<file path=ppt/slideLayouts/_rels/slideLayout5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5.xml"/></Relationships>
</file>

<file path=ppt/slideLayouts/_rels/slideLayout5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5.xml"/></Relationships>
</file>

<file path=ppt/slideLayouts/_rels/slideLayout5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5.xml"/></Relationships>
</file>

<file path=ppt/slideLayouts/_rels/slideLayout5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5.xml"/></Relationships>
</file>

<file path=ppt/slideLayouts/_rels/slideLayout5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5.xml"/></Relationships>
</file>

<file path=ppt/slideLayouts/_rels/slideLayout5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5.xml"/></Relationships>
</file>

<file path=ppt/slideLayouts/_rels/slideLayout5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5.xml"/></Relationships>
</file>

<file path=ppt/slideLayouts/_rels/slideLayout5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5.xml"/></Relationships>
</file>

<file path=ppt/slideLayouts/_rels/slideLayout6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5.xml"/></Relationships>
</file>

<file path=ppt/slideLayouts/_rels/slideLayout6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5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Rectangle 2"/>
          <p:cNvSpPr>
            <a:spLocks noChangeArrowheads="1"/>
          </p:cNvSpPr>
          <p:nvPr/>
        </p:nvSpPr>
        <p:spPr>
          <a:xfrm>
            <a:off x="1851025" y="1600200"/>
            <a:ext cx="7073900" cy="3462338"/>
          </a:xfrm>
          <a:prstGeom prst="rect">
            <a:avLst/>
          </a:prstGeom>
          <a:solidFill>
            <a:srgbClr val="5B6F7B"/>
          </a:solidFill>
          <a:ln w="9525">
            <a:noFill/>
            <a:miter lim="800000"/>
          </a:ln>
        </p:spPr>
        <p:txBody>
          <a:bodyPr wrap="none" anchor="ctr"/>
          <a:lstStyle/>
          <a:p>
            <a:endParaRPr lang="en-US" dirty="0"/>
          </a:p>
        </p:txBody>
      </p:sp>
      <p:pic>
        <p:nvPicPr>
          <p:cNvPr id="5" name="Picture 3"/>
          <p:cNvPicPr>
            <a:picLocks noChangeAspect="1" noChangeArrowheads="1"/>
          </p:cNvPicPr>
          <p:nvPr/>
        </p:nvPicPr>
        <p:blipFill>
          <a:blip r:embed="rId2"/>
          <a:srcRect/>
          <a:stretch>
            <a:fillRect/>
          </a:stretch>
        </p:blipFill>
        <p:spPr>
          <a:xfrm>
            <a:off x="561975" y="698500"/>
            <a:ext cx="3198813" cy="355600"/>
          </a:xfrm>
          <a:prstGeom prst="rect">
            <a:avLst/>
          </a:prstGeom>
          <a:noFill/>
          <a:ln w="9525">
            <a:noFill/>
            <a:miter lim="800000"/>
          </a:ln>
        </p:spPr>
      </p:pic>
      <p:sp>
        <p:nvSpPr>
          <p:cNvPr id="6" name="Rectangle 9"/>
          <p:cNvSpPr>
            <a:spLocks noChangeArrowheads="1"/>
          </p:cNvSpPr>
          <p:nvPr/>
        </p:nvSpPr>
        <p:spPr>
          <a:xfrm>
            <a:off x="4171950" y="250825"/>
            <a:ext cx="4752975" cy="1295400"/>
          </a:xfrm>
          <a:prstGeom prst="rect">
            <a:avLst/>
          </a:prstGeom>
          <a:solidFill>
            <a:schemeClr val="hlink"/>
          </a:solidFill>
          <a:ln w="9525">
            <a:noFill/>
            <a:miter lim="800000"/>
          </a:ln>
        </p:spPr>
        <p:txBody>
          <a:bodyPr wrap="none" anchor="ctr"/>
          <a:lstStyle/>
          <a:p>
            <a:endParaRPr lang="en-US" dirty="0"/>
          </a:p>
        </p:txBody>
      </p:sp>
      <p:sp>
        <p:nvSpPr>
          <p:cNvPr id="7" name="Rectangle 10"/>
          <p:cNvSpPr>
            <a:spLocks noChangeArrowheads="1"/>
          </p:cNvSpPr>
          <p:nvPr/>
        </p:nvSpPr>
        <p:spPr>
          <a:xfrm>
            <a:off x="6392863" y="5108575"/>
            <a:ext cx="2532062" cy="1485900"/>
          </a:xfrm>
          <a:prstGeom prst="rect">
            <a:avLst/>
          </a:prstGeom>
          <a:solidFill>
            <a:srgbClr val="B24B34"/>
          </a:solidFill>
          <a:ln w="9525">
            <a:noFill/>
            <a:miter lim="800000"/>
          </a:ln>
        </p:spPr>
        <p:txBody>
          <a:bodyPr wrap="none" anchor="ctr"/>
          <a:lstStyle/>
          <a:p>
            <a:endParaRPr lang="en-US" dirty="0"/>
          </a:p>
        </p:txBody>
      </p:sp>
      <p:sp>
        <p:nvSpPr>
          <p:cNvPr id="8" name="Rectangle 11"/>
          <p:cNvSpPr>
            <a:spLocks noChangeArrowheads="1"/>
          </p:cNvSpPr>
          <p:nvPr/>
        </p:nvSpPr>
        <p:spPr>
          <a:xfrm>
            <a:off x="5762625" y="5108575"/>
            <a:ext cx="581025" cy="581025"/>
          </a:xfrm>
          <a:prstGeom prst="rect">
            <a:avLst/>
          </a:prstGeom>
          <a:solidFill>
            <a:srgbClr val="486751"/>
          </a:solidFill>
          <a:ln w="9525">
            <a:noFill/>
            <a:miter lim="800000"/>
          </a:ln>
        </p:spPr>
        <p:txBody>
          <a:bodyPr wrap="none" anchor="ctr"/>
          <a:lstStyle/>
          <a:p>
            <a:endParaRPr lang="en-US" dirty="0"/>
          </a:p>
        </p:txBody>
      </p:sp>
      <p:sp>
        <p:nvSpPr>
          <p:cNvPr id="9" name="Rectangle 12"/>
          <p:cNvSpPr>
            <a:spLocks noChangeArrowheads="1"/>
          </p:cNvSpPr>
          <p:nvPr/>
        </p:nvSpPr>
        <p:spPr>
          <a:xfrm>
            <a:off x="228600" y="1601788"/>
            <a:ext cx="1563688" cy="3462337"/>
          </a:xfrm>
          <a:prstGeom prst="rect">
            <a:avLst/>
          </a:prstGeom>
          <a:solidFill>
            <a:schemeClr val="accent1"/>
          </a:solidFill>
          <a:ln w="9525">
            <a:noFill/>
            <a:miter lim="800000"/>
          </a:ln>
        </p:spPr>
        <p:txBody>
          <a:bodyPr wrap="none" anchor="ctr"/>
          <a:lstStyle/>
          <a:p>
            <a:endParaRPr lang="en-US" dirty="0"/>
          </a:p>
        </p:txBody>
      </p:sp>
      <p:sp>
        <p:nvSpPr>
          <p:cNvPr id="10" name="Text Box 9"/>
          <p:cNvSpPr txBox="1">
            <a:spLocks noChangeArrowheads="1"/>
          </p:cNvSpPr>
          <p:nvPr/>
        </p:nvSpPr>
        <p:spPr>
          <a:xfrm>
            <a:off x="6248400" y="6067425"/>
            <a:ext cx="2590800" cy="733425"/>
          </a:xfrm>
          <a:prstGeom prst="rect">
            <a:avLst/>
          </a:prstGeom>
          <a:noFill/>
          <a:ln w="9525">
            <a:noFill/>
            <a:miter lim="800000"/>
          </a:ln>
        </p:spPr>
        <p:txBody>
          <a:bodyPr>
            <a:spAutoFit/>
          </a:bodyPr>
          <a:lstStyle/>
          <a:p>
            <a:pPr>
              <a:lnSpc>
                <a:spcPct val="100000"/>
              </a:lnSpc>
              <a:spcBef>
                <a:spcPct val="50000"/>
              </a:spcBef>
              <a:buClrTx/>
              <a:buSzTx/>
              <a:buFontTx/>
              <a:buNone/>
            </a:pPr>
            <a:endParaRPr lang="en-US" sz="1800" b="0" baseline="-25000" dirty="0">
              <a:solidFill>
                <a:schemeClr val="bg1"/>
              </a:solidFill>
            </a:endParaRPr>
          </a:p>
          <a:p>
            <a:pPr>
              <a:lnSpc>
                <a:spcPct val="100000"/>
              </a:lnSpc>
              <a:spcBef>
                <a:spcPct val="50000"/>
              </a:spcBef>
              <a:buClrTx/>
              <a:buSzTx/>
              <a:buFontTx/>
              <a:buNone/>
            </a:pPr>
            <a:endParaRPr lang="en-US" sz="1800" b="0" baseline="-25000" dirty="0">
              <a:solidFill>
                <a:schemeClr val="bg1"/>
              </a:solidFill>
            </a:endParaRPr>
          </a:p>
        </p:txBody>
      </p:sp>
      <p:sp>
        <p:nvSpPr>
          <p:cNvPr id="11" name="Text Box 10"/>
          <p:cNvSpPr txBox="1">
            <a:spLocks noChangeArrowheads="1"/>
          </p:cNvSpPr>
          <p:nvPr/>
        </p:nvSpPr>
        <p:spPr>
          <a:xfrm>
            <a:off x="2684463" y="1936750"/>
            <a:ext cx="3327400" cy="508000"/>
          </a:xfrm>
          <a:prstGeom prst="rect">
            <a:avLst/>
          </a:prstGeom>
          <a:noFill/>
          <a:ln w="9525">
            <a:noFill/>
            <a:miter lim="800000"/>
          </a:ln>
        </p:spPr>
        <p:txBody>
          <a:bodyPr>
            <a:spAutoFit/>
          </a:bodyPr>
          <a:lstStyle/>
          <a:p>
            <a:pPr>
              <a:spcBef>
                <a:spcPct val="50000"/>
              </a:spcBef>
            </a:pPr>
            <a:endParaRPr lang="en-US" dirty="0"/>
          </a:p>
        </p:txBody>
      </p:sp>
      <p:pic>
        <p:nvPicPr>
          <p:cNvPr id="12" name="Picture 12" descr="{short description of image}"/>
          <p:cNvPicPr>
            <a:picLocks noChangeAspect="1" noChangeArrowheads="1"/>
          </p:cNvPicPr>
          <p:nvPr userDrawn="1"/>
        </p:nvPicPr>
        <p:blipFill>
          <a:blip r:embed="rId3"/>
          <a:srcRect r="58733"/>
          <a:stretch>
            <a:fillRect/>
          </a:stretch>
        </p:blipFill>
        <p:spPr>
          <a:xfrm>
            <a:off x="7059613" y="6091238"/>
            <a:ext cx="1398587" cy="681037"/>
          </a:xfrm>
          <a:prstGeom prst="rect">
            <a:avLst/>
          </a:prstGeom>
          <a:noFill/>
          <a:ln w="28575">
            <a:solidFill>
              <a:srgbClr val="000000"/>
            </a:solidFill>
            <a:miter lim="800000"/>
          </a:ln>
        </p:spPr>
      </p:pic>
      <p:sp>
        <p:nvSpPr>
          <p:cNvPr id="13" name="Rectangle 13"/>
          <p:cNvSpPr>
            <a:spLocks noChangeArrowheads="1"/>
          </p:cNvSpPr>
          <p:nvPr userDrawn="1"/>
        </p:nvSpPr>
        <p:spPr>
          <a:xfrm>
            <a:off x="852488" y="6189663"/>
            <a:ext cx="301625" cy="376237"/>
          </a:xfrm>
          <a:prstGeom prst="rect">
            <a:avLst/>
          </a:prstGeom>
          <a:noFill/>
          <a:ln w="12700" cap="rnd">
            <a:solidFill>
              <a:srgbClr val="000099"/>
            </a:solidFill>
            <a:prstDash val="sysDot"/>
            <a:miter lim="800000"/>
          </a:ln>
        </p:spPr>
        <p:txBody>
          <a:bodyPr wrap="none" lIns="0" tIns="44450" rIns="0" bIns="44450" anchor="ctr" anchorCtr="1">
            <a:spAutoFit/>
          </a:bodyPr>
          <a:lstStyle/>
          <a:p>
            <a:pPr ea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</a:pPr>
            <a:fld id="{7A348A65-56A2-452E-BD05-B8385DA8503E}" type="slidenum">
              <a:rPr lang="en-US" sz="1800" b="0">
                <a:solidFill>
                  <a:srgbClr val="000099"/>
                </a:solidFill>
                <a:latin typeface="Trebuchet MS" pitchFamily="34" charset="0"/>
              </a:rPr>
              <a:t>‹#›</a:t>
            </a:fld>
            <a:endParaRPr lang="en-US" sz="1800" b="0" dirty="0">
              <a:solidFill>
                <a:srgbClr val="000099"/>
              </a:solidFill>
              <a:latin typeface="Trebuchet MS" pitchFamily="34" charset="0"/>
            </a:endParaRPr>
          </a:p>
        </p:txBody>
      </p:sp>
      <p:sp>
        <p:nvSpPr>
          <p:cNvPr id="152580" name="Rectangle 4"/>
          <p:cNvSpPr>
            <a:spLocks noGrp="1" noChangeArrowheads="1"/>
          </p:cNvSpPr>
          <p:nvPr>
            <p:ph type="ctrTitle"/>
          </p:nvPr>
        </p:nvSpPr>
        <p:spPr>
          <a:xfrm>
            <a:off x="1973263" y="2043113"/>
            <a:ext cx="5673725" cy="1258887"/>
          </a:xfrm>
        </p:spPr>
        <p:txBody>
          <a:bodyPr lIns="274320" tIns="274320" anchor="b"/>
          <a:lstStyle>
            <a:lvl1pPr>
              <a:defRPr b="1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152587" name="Rectangle 11"/>
          <p:cNvSpPr>
            <a:spLocks noGrp="1" noChangeArrowheads="1"/>
          </p:cNvSpPr>
          <p:nvPr>
            <p:ph type="subTitle" idx="1"/>
          </p:nvPr>
        </p:nvSpPr>
        <p:spPr>
          <a:xfrm>
            <a:off x="1960563" y="3413125"/>
            <a:ext cx="5681662" cy="1295400"/>
          </a:xfrm>
          <a:solidFill>
            <a:srgbClr val="5B6F7B">
              <a:alpha val="0"/>
            </a:srgbClr>
          </a:solidFill>
        </p:spPr>
        <p:txBody>
          <a:bodyPr lIns="0" tIns="0" rIns="0" bIns="0"/>
          <a:lstStyle>
            <a:lvl1pPr marL="288925" indent="0">
              <a:lnSpc>
                <a:spcPct val="90000"/>
              </a:lnSpc>
              <a:buClrTx/>
              <a:buFontTx/>
              <a:buNone/>
              <a:defRPr>
                <a:solidFill>
                  <a:schemeClr val="bg1"/>
                </a:solidFill>
              </a:defRPr>
            </a:lvl1pPr>
          </a:lstStyle>
          <a:p>
            <a:r>
              <a:rPr lang="en-US"/>
              <a:t>Click to edit Master subtitle style</a:t>
            </a:r>
          </a:p>
        </p:txBody>
      </p:sp>
    </p:spTree>
  </p:cSld>
  <p:clrMapOvr>
    <a:masterClrMapping/>
  </p:clrMapOvr>
  <p:transition>
    <p:pull/>
  </p:transition>
  <p:timing>
    <p:tnLst>
      <p:par>
        <p:cTn id="1" dur="indefinite" restart="never" nodeType="tmRoot"/>
      </p:par>
    </p:tnLst>
  </p:timing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</p:spTree>
  </p:cSld>
  <p:clrMapOvr>
    <a:masterClrMapping/>
  </p:clrMapOvr>
  <p:transition>
    <p:pull/>
  </p:transition>
  <p:timing>
    <p:tnLst>
      <p:par>
        <p:cTn id="1" dur="indefinite" restart="never" nodeType="tmRoot"/>
      </p:par>
    </p:tnLst>
  </p:timing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/>
            </a:lvl1pPr>
            <a:lvl2pPr marL="457200" indent="0">
              <a:buNone/>
              <a:defRPr sz="1800"/>
            </a:lvl2pPr>
            <a:lvl3pPr marL="914400" indent="0">
              <a:buNone/>
              <a:defRPr sz="1600"/>
            </a:lvl3pPr>
            <a:lvl4pPr marL="1371600" indent="0">
              <a:buNone/>
              <a:defRPr sz="1400"/>
            </a:lvl4pPr>
            <a:lvl5pPr marL="1828800" indent="0">
              <a:buNone/>
              <a:defRPr sz="1400"/>
            </a:lvl5pPr>
            <a:lvl6pPr marL="2286000" indent="0">
              <a:buNone/>
              <a:defRPr sz="1400"/>
            </a:lvl6pPr>
            <a:lvl7pPr marL="2743200" indent="0">
              <a:buNone/>
              <a:defRPr sz="1400"/>
            </a:lvl7pPr>
            <a:lvl8pPr marL="3200400" indent="0">
              <a:buNone/>
              <a:defRPr sz="1400"/>
            </a:lvl8pPr>
            <a:lvl9pPr marL="3657600" indent="0">
              <a:buNone/>
              <a:defRPr sz="14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</p:spTree>
  </p:cSld>
  <p:clrMapOvr>
    <a:masterClrMapping/>
  </p:clrMapOvr>
  <p:transition>
    <p:pull/>
  </p:transition>
  <p:timing>
    <p:tnLst>
      <p:par>
        <p:cTn id="1" dur="indefinite" restart="never" nodeType="tmRoot"/>
      </p:par>
    </p:tnLst>
  </p:timing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381000" y="1533525"/>
            <a:ext cx="4064000" cy="4495800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597400" y="1533525"/>
            <a:ext cx="4064000" cy="4495800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</p:spTree>
  </p:cSld>
  <p:clrMapOvr>
    <a:masterClrMapping/>
  </p:clrMapOvr>
  <p:transition>
    <p:pull/>
  </p:transition>
  <p:timing>
    <p:tnLst>
      <p:par>
        <p:cTn id="1" dur="indefinite" restart="never" nodeType="tmRoot"/>
      </p:par>
    </p:tnLst>
  </p:timing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</p:spPr>
        <p:txBody>
          <a:bodyPr/>
          <a:lstStyle>
            <a:lvl1pPr>
              <a:defRPr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</p:spTree>
  </p:cSld>
  <p:clrMapOvr>
    <a:masterClrMapping/>
  </p:clrMapOvr>
  <p:transition>
    <p:pull/>
  </p:transition>
  <p:timing>
    <p:tnLst>
      <p:par>
        <p:cTn id="1" dur="indefinite" restart="never" nodeType="tmRoot"/>
      </p:par>
    </p:tnLst>
  </p:timing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</p:spTree>
  </p:cSld>
  <p:clrMapOvr>
    <a:masterClrMapping/>
  </p:clrMapOvr>
  <p:transition>
    <p:pull/>
  </p:transition>
  <p:timing>
    <p:tnLst>
      <p:par>
        <p:cTn id="1" dur="indefinite" restart="never" nodeType="tmRoot"/>
      </p:par>
    </p:tnLst>
  </p:timing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  <p:transition>
    <p:pull/>
  </p:transition>
  <p:timing>
    <p:tnLst>
      <p:par>
        <p:cTn id="1" dur="indefinite" restart="never" nodeType="tmRoot"/>
      </p:par>
    </p:tnLst>
  </p:timing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</p:spTree>
  </p:cSld>
  <p:clrMapOvr>
    <a:masterClrMapping/>
  </p:clrMapOvr>
  <p:transition>
    <p:pull/>
  </p:transition>
  <p:timing>
    <p:tnLst>
      <p:par>
        <p:cTn id="1" dur="indefinite" restart="never" nodeType="tmRoot"/>
      </p:par>
    </p:tnLst>
  </p:timing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pPr lvl="0"/>
            <a:endParaRPr lang="en-US" noProof="0" dirty="0" smtClean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</p:spTree>
  </p:cSld>
  <p:clrMapOvr>
    <a:masterClrMapping/>
  </p:clrMapOvr>
  <p:transition>
    <p:pull/>
  </p:transition>
  <p:timing>
    <p:tnLst>
      <p:par>
        <p:cTn id="1" dur="indefinite" restart="never" nodeType="tmRoot"/>
      </p:par>
    </p:tnLst>
  </p:timing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</p:spTree>
  </p:cSld>
  <p:clrMapOvr>
    <a:masterClrMapping/>
  </p:clrMapOvr>
  <p:transition>
    <p:pull/>
  </p:transition>
  <p:timing>
    <p:tnLst>
      <p:par>
        <p:cTn id="1" dur="indefinite" restart="never" nodeType="tmRoot"/>
      </p:par>
    </p:tnLst>
  </p:timing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553200" y="228600"/>
            <a:ext cx="2108200" cy="5800725"/>
          </a:xfrm>
        </p:spPr>
        <p:txBody>
          <a:bodyPr vert="eaVert"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228600" y="228600"/>
            <a:ext cx="6172200" cy="5800725"/>
          </a:xfrm>
        </p:spPr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</p:spTree>
  </p:cSld>
  <p:clrMapOvr>
    <a:masterClrMapping/>
  </p:clrMapOvr>
  <p:transition>
    <p:pull/>
  </p:transition>
  <p:timing>
    <p:tnLst>
      <p:par>
        <p:cTn id="1" dur="indefinite" restart="never" nodeType="tmRoot"/>
      </p:par>
    </p:tnLst>
  </p:timing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type="clipArtAndTx" preserve="1">
  <p:cSld name="Title, Clip Art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228600" y="228600"/>
            <a:ext cx="7239000" cy="990600"/>
          </a:xfrm>
        </p:spPr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lipArt Placeholder 2"/>
          <p:cNvSpPr>
            <a:spLocks noGrp="1"/>
          </p:cNvSpPr>
          <p:nvPr>
            <p:ph type="clipArt" sz="half" idx="1"/>
          </p:nvPr>
        </p:nvSpPr>
        <p:spPr>
          <a:xfrm>
            <a:off x="381000" y="1533525"/>
            <a:ext cx="4064000" cy="4495800"/>
          </a:xfrm>
        </p:spPr>
        <p:txBody>
          <a:bodyPr/>
          <a:lstStyle/>
          <a:p>
            <a:pPr lvl="0"/>
            <a:endParaRPr lang="en-US" noProof="0" dirty="0" smtClean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4597400" y="1533525"/>
            <a:ext cx="4064000" cy="4495800"/>
          </a:xfrm>
        </p:spPr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</p:spTree>
  </p:cSld>
  <p:clrMapOvr>
    <a:masterClrMapping/>
  </p:clrMapOvr>
  <p:transition>
    <p:pull/>
  </p:transition>
  <p:timing>
    <p:tnLst>
      <p:par>
        <p:cTn id="1" dur="indefinite" restart="never" nodeType="tmRoot"/>
      </p:par>
    </p:tnLst>
  </p:timing>
</p:sldLayout>
</file>

<file path=ppt/slideLayouts/slideLayout13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Rectangle 2"/>
          <p:cNvSpPr>
            <a:spLocks noChangeArrowheads="1"/>
          </p:cNvSpPr>
          <p:nvPr/>
        </p:nvSpPr>
        <p:spPr>
          <a:xfrm>
            <a:off x="1851025" y="1600200"/>
            <a:ext cx="7073900" cy="3462338"/>
          </a:xfrm>
          <a:prstGeom prst="rect">
            <a:avLst/>
          </a:prstGeom>
          <a:solidFill>
            <a:srgbClr val="5B6F7B"/>
          </a:solidFill>
          <a:ln w="9525">
            <a:noFill/>
            <a:miter lim="800000"/>
          </a:ln>
        </p:spPr>
        <p:txBody>
          <a:bodyPr wrap="none" anchor="ctr"/>
          <a:lstStyle/>
          <a:p>
            <a:endParaRPr lang="en-US" dirty="0"/>
          </a:p>
        </p:txBody>
      </p:sp>
      <p:pic>
        <p:nvPicPr>
          <p:cNvPr id="5" name="Picture 3"/>
          <p:cNvPicPr>
            <a:picLocks noChangeAspect="1" noChangeArrowheads="1"/>
          </p:cNvPicPr>
          <p:nvPr/>
        </p:nvPicPr>
        <p:blipFill>
          <a:blip r:embed="rId2"/>
          <a:srcRect/>
          <a:stretch>
            <a:fillRect/>
          </a:stretch>
        </p:blipFill>
        <p:spPr>
          <a:xfrm>
            <a:off x="561975" y="698500"/>
            <a:ext cx="3198813" cy="355600"/>
          </a:xfrm>
          <a:prstGeom prst="rect">
            <a:avLst/>
          </a:prstGeom>
          <a:noFill/>
          <a:ln w="9525">
            <a:noFill/>
            <a:miter lim="800000"/>
          </a:ln>
        </p:spPr>
      </p:pic>
      <p:sp>
        <p:nvSpPr>
          <p:cNvPr id="6" name="Rectangle 8"/>
          <p:cNvSpPr>
            <a:spLocks noChangeArrowheads="1"/>
          </p:cNvSpPr>
          <p:nvPr/>
        </p:nvSpPr>
        <p:spPr>
          <a:xfrm>
            <a:off x="4171950" y="250825"/>
            <a:ext cx="4752975" cy="1295400"/>
          </a:xfrm>
          <a:prstGeom prst="rect">
            <a:avLst/>
          </a:prstGeom>
          <a:solidFill>
            <a:schemeClr val="hlink"/>
          </a:solidFill>
          <a:ln w="9525">
            <a:noFill/>
            <a:miter lim="800000"/>
          </a:ln>
        </p:spPr>
        <p:txBody>
          <a:bodyPr wrap="none" anchor="ctr"/>
          <a:lstStyle/>
          <a:p>
            <a:endParaRPr lang="en-US" dirty="0"/>
          </a:p>
        </p:txBody>
      </p:sp>
      <p:sp>
        <p:nvSpPr>
          <p:cNvPr id="7" name="Rectangle 9"/>
          <p:cNvSpPr>
            <a:spLocks noChangeArrowheads="1"/>
          </p:cNvSpPr>
          <p:nvPr/>
        </p:nvSpPr>
        <p:spPr>
          <a:xfrm>
            <a:off x="6392863" y="5108575"/>
            <a:ext cx="2532062" cy="1485900"/>
          </a:xfrm>
          <a:prstGeom prst="rect">
            <a:avLst/>
          </a:prstGeom>
          <a:solidFill>
            <a:srgbClr val="B24B34"/>
          </a:solidFill>
          <a:ln w="9525">
            <a:noFill/>
            <a:miter lim="800000"/>
          </a:ln>
        </p:spPr>
        <p:txBody>
          <a:bodyPr wrap="none" anchor="ctr"/>
          <a:lstStyle/>
          <a:p>
            <a:endParaRPr lang="en-US" dirty="0"/>
          </a:p>
        </p:txBody>
      </p:sp>
      <p:sp>
        <p:nvSpPr>
          <p:cNvPr id="8" name="Rectangle 10"/>
          <p:cNvSpPr>
            <a:spLocks noChangeArrowheads="1"/>
          </p:cNvSpPr>
          <p:nvPr/>
        </p:nvSpPr>
        <p:spPr>
          <a:xfrm>
            <a:off x="5762625" y="5108575"/>
            <a:ext cx="581025" cy="581025"/>
          </a:xfrm>
          <a:prstGeom prst="rect">
            <a:avLst/>
          </a:prstGeom>
          <a:solidFill>
            <a:srgbClr val="486751"/>
          </a:solidFill>
          <a:ln w="9525">
            <a:noFill/>
            <a:miter lim="800000"/>
          </a:ln>
        </p:spPr>
        <p:txBody>
          <a:bodyPr wrap="none" anchor="ctr"/>
          <a:lstStyle/>
          <a:p>
            <a:endParaRPr lang="en-US" dirty="0"/>
          </a:p>
        </p:txBody>
      </p:sp>
      <p:sp>
        <p:nvSpPr>
          <p:cNvPr id="9" name="Rectangle 11"/>
          <p:cNvSpPr>
            <a:spLocks noChangeArrowheads="1"/>
          </p:cNvSpPr>
          <p:nvPr/>
        </p:nvSpPr>
        <p:spPr>
          <a:xfrm>
            <a:off x="228600" y="1601788"/>
            <a:ext cx="1563688" cy="3462337"/>
          </a:xfrm>
          <a:prstGeom prst="rect">
            <a:avLst/>
          </a:prstGeom>
          <a:solidFill>
            <a:schemeClr val="accent1"/>
          </a:solidFill>
          <a:ln w="9525">
            <a:noFill/>
            <a:miter lim="800000"/>
          </a:ln>
        </p:spPr>
        <p:txBody>
          <a:bodyPr wrap="none" anchor="ctr"/>
          <a:lstStyle/>
          <a:p>
            <a:endParaRPr lang="en-US" dirty="0"/>
          </a:p>
        </p:txBody>
      </p:sp>
      <p:sp>
        <p:nvSpPr>
          <p:cNvPr id="10" name="Text Box 9"/>
          <p:cNvSpPr txBox="1">
            <a:spLocks noChangeArrowheads="1"/>
          </p:cNvSpPr>
          <p:nvPr/>
        </p:nvSpPr>
        <p:spPr>
          <a:xfrm>
            <a:off x="6248400" y="6067425"/>
            <a:ext cx="2590800" cy="733425"/>
          </a:xfrm>
          <a:prstGeom prst="rect">
            <a:avLst/>
          </a:prstGeom>
          <a:noFill/>
          <a:ln w="9525">
            <a:noFill/>
            <a:miter lim="800000"/>
          </a:ln>
        </p:spPr>
        <p:txBody>
          <a:bodyPr>
            <a:spAutoFit/>
          </a:bodyPr>
          <a:lstStyle/>
          <a:p>
            <a:pPr>
              <a:lnSpc>
                <a:spcPct val="100000"/>
              </a:lnSpc>
              <a:spcBef>
                <a:spcPct val="50000"/>
              </a:spcBef>
              <a:buClrTx/>
              <a:buSzTx/>
              <a:buFontTx/>
              <a:buNone/>
            </a:pPr>
            <a:endParaRPr lang="en-US" sz="1800" b="0" baseline="-25000" dirty="0">
              <a:solidFill>
                <a:schemeClr val="bg1"/>
              </a:solidFill>
            </a:endParaRPr>
          </a:p>
          <a:p>
            <a:pPr>
              <a:lnSpc>
                <a:spcPct val="100000"/>
              </a:lnSpc>
              <a:spcBef>
                <a:spcPct val="50000"/>
              </a:spcBef>
              <a:buClrTx/>
              <a:buSzTx/>
              <a:buFontTx/>
              <a:buNone/>
            </a:pPr>
            <a:endParaRPr lang="en-US" sz="1800" b="0" baseline="-25000" dirty="0">
              <a:solidFill>
                <a:schemeClr val="bg1"/>
              </a:solidFill>
            </a:endParaRPr>
          </a:p>
        </p:txBody>
      </p:sp>
      <p:sp>
        <p:nvSpPr>
          <p:cNvPr id="11" name="Text Box 10"/>
          <p:cNvSpPr txBox="1">
            <a:spLocks noChangeArrowheads="1"/>
          </p:cNvSpPr>
          <p:nvPr/>
        </p:nvSpPr>
        <p:spPr>
          <a:xfrm>
            <a:off x="2684463" y="1936750"/>
            <a:ext cx="3327400" cy="508000"/>
          </a:xfrm>
          <a:prstGeom prst="rect">
            <a:avLst/>
          </a:prstGeom>
          <a:noFill/>
          <a:ln w="9525">
            <a:noFill/>
            <a:miter lim="800000"/>
          </a:ln>
        </p:spPr>
        <p:txBody>
          <a:bodyPr>
            <a:spAutoFit/>
          </a:bodyPr>
          <a:lstStyle/>
          <a:p>
            <a:pPr>
              <a:spcBef>
                <a:spcPct val="50000"/>
              </a:spcBef>
            </a:pPr>
            <a:endParaRPr lang="en-US" dirty="0"/>
          </a:p>
        </p:txBody>
      </p:sp>
      <p:sp>
        <p:nvSpPr>
          <p:cNvPr id="155652" name="Rectangle 4"/>
          <p:cNvSpPr>
            <a:spLocks noGrp="1" noChangeArrowheads="1"/>
          </p:cNvSpPr>
          <p:nvPr>
            <p:ph type="ctrTitle"/>
          </p:nvPr>
        </p:nvSpPr>
        <p:spPr>
          <a:xfrm>
            <a:off x="1973263" y="2043113"/>
            <a:ext cx="5673725" cy="1258887"/>
          </a:xfrm>
        </p:spPr>
        <p:txBody>
          <a:bodyPr lIns="274320" tIns="274320" anchor="b"/>
          <a:lstStyle>
            <a:lvl1pPr>
              <a:defRPr b="1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155659" name="Rectangle 11"/>
          <p:cNvSpPr>
            <a:spLocks noGrp="1" noChangeArrowheads="1"/>
          </p:cNvSpPr>
          <p:nvPr>
            <p:ph type="subTitle" idx="1"/>
          </p:nvPr>
        </p:nvSpPr>
        <p:spPr>
          <a:xfrm>
            <a:off x="1960563" y="3413125"/>
            <a:ext cx="5681662" cy="1295400"/>
          </a:xfrm>
          <a:solidFill>
            <a:srgbClr val="5B6F7B">
              <a:alpha val="0"/>
            </a:srgbClr>
          </a:solidFill>
        </p:spPr>
        <p:txBody>
          <a:bodyPr lIns="0" tIns="0" rIns="0" bIns="0"/>
          <a:lstStyle>
            <a:lvl1pPr indent="0">
              <a:lnSpc>
                <a:spcPct val="9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defRPr>
                <a:solidFill>
                  <a:schemeClr val="bg1"/>
                </a:solidFill>
              </a:defRPr>
            </a:lvl1pPr>
          </a:lstStyle>
          <a:p>
            <a:r>
              <a:rPr lang="en-US"/>
              <a:t>Click to edit Master subtitle style</a:t>
            </a:r>
          </a:p>
        </p:txBody>
      </p:sp>
    </p:spTree>
  </p:cSld>
  <p:clrMapOvr>
    <a:masterClrMapping/>
  </p:clrMapOvr>
  <p:transition>
    <p:pull/>
  </p:transition>
  <p:timing>
    <p:tnLst>
      <p:par>
        <p:cTn id="1" dur="indefinite" restart="never" nodeType="tmRoot"/>
      </p:par>
    </p:tnLst>
  </p:timing>
</p:sldLayout>
</file>

<file path=ppt/slideLayouts/slideLayout14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</p:spTree>
  </p:cSld>
  <p:clrMapOvr>
    <a:masterClrMapping/>
  </p:clrMapOvr>
  <p:transition>
    <p:pull/>
  </p:transition>
  <p:timing>
    <p:tnLst>
      <p:par>
        <p:cTn id="1" dur="indefinite" restart="never" nodeType="tmRoot"/>
      </p:par>
    </p:tnLst>
  </p:timing>
</p:sldLayout>
</file>

<file path=ppt/slideLayouts/slideLayout15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/>
            </a:lvl1pPr>
            <a:lvl2pPr marL="457200" indent="0">
              <a:buNone/>
              <a:defRPr sz="1800"/>
            </a:lvl2pPr>
            <a:lvl3pPr marL="914400" indent="0">
              <a:buNone/>
              <a:defRPr sz="1600"/>
            </a:lvl3pPr>
            <a:lvl4pPr marL="1371600" indent="0">
              <a:buNone/>
              <a:defRPr sz="1400"/>
            </a:lvl4pPr>
            <a:lvl5pPr marL="1828800" indent="0">
              <a:buNone/>
              <a:defRPr sz="1400"/>
            </a:lvl5pPr>
            <a:lvl6pPr marL="2286000" indent="0">
              <a:buNone/>
              <a:defRPr sz="1400"/>
            </a:lvl6pPr>
            <a:lvl7pPr marL="2743200" indent="0">
              <a:buNone/>
              <a:defRPr sz="1400"/>
            </a:lvl7pPr>
            <a:lvl8pPr marL="3200400" indent="0">
              <a:buNone/>
              <a:defRPr sz="1400"/>
            </a:lvl8pPr>
            <a:lvl9pPr marL="3657600" indent="0">
              <a:buNone/>
              <a:defRPr sz="14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</p:spTree>
  </p:cSld>
  <p:clrMapOvr>
    <a:masterClrMapping/>
  </p:clrMapOvr>
  <p:transition>
    <p:pull/>
  </p:transition>
  <p:timing>
    <p:tnLst>
      <p:par>
        <p:cTn id="1" dur="indefinite" restart="never" nodeType="tmRoot"/>
      </p:par>
    </p:tnLst>
  </p:timing>
</p:sldLayout>
</file>

<file path=ppt/slideLayouts/slideLayout16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558800" y="1533525"/>
            <a:ext cx="3630613" cy="4495800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341813" y="1533525"/>
            <a:ext cx="3632200" cy="4495800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</p:spTree>
  </p:cSld>
  <p:clrMapOvr>
    <a:masterClrMapping/>
  </p:clrMapOvr>
  <p:transition>
    <p:pull/>
  </p:transition>
  <p:timing>
    <p:tnLst>
      <p:par>
        <p:cTn id="1" dur="indefinite" restart="never" nodeType="tmRoot"/>
      </p:par>
    </p:tnLst>
  </p:timing>
</p:sldLayout>
</file>

<file path=ppt/slideLayouts/slideLayout17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</p:spPr>
        <p:txBody>
          <a:bodyPr/>
          <a:lstStyle>
            <a:lvl1pPr>
              <a:defRPr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</p:spTree>
  </p:cSld>
  <p:clrMapOvr>
    <a:masterClrMapping/>
  </p:clrMapOvr>
  <p:transition>
    <p:pull/>
  </p:transition>
  <p:timing>
    <p:tnLst>
      <p:par>
        <p:cTn id="1" dur="indefinite" restart="never" nodeType="tmRoot"/>
      </p:par>
    </p:tnLst>
  </p:timing>
</p:sldLayout>
</file>

<file path=ppt/slideLayouts/slideLayout18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</p:spTree>
  </p:cSld>
  <p:clrMapOvr>
    <a:masterClrMapping/>
  </p:clrMapOvr>
  <p:transition>
    <p:pull/>
  </p:transition>
  <p:timing>
    <p:tnLst>
      <p:par>
        <p:cTn id="1" dur="indefinite" restart="never" nodeType="tmRoot"/>
      </p:par>
    </p:tnLst>
  </p:timing>
</p:sldLayout>
</file>

<file path=ppt/slideLayouts/slideLayout19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  <p:transition>
    <p:pull/>
  </p:transition>
  <p:timing>
    <p:tnLst>
      <p:par>
        <p:cTn id="1" dur="indefinite" restart="never" nodeType="tmRoot"/>
      </p:par>
    </p:tnLst>
  </p:timing>
</p:sldLayout>
</file>

<file path=ppt/slideLayouts/slideLayout20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</p:spTree>
  </p:cSld>
  <p:clrMapOvr>
    <a:masterClrMapping/>
  </p:clrMapOvr>
  <p:transition>
    <p:pull/>
  </p:transition>
  <p:timing>
    <p:tnLst>
      <p:par>
        <p:cTn id="1" dur="indefinite" restart="never" nodeType="tmRoot"/>
      </p:par>
    </p:tnLst>
  </p:timing>
</p:sldLayout>
</file>

<file path=ppt/slideLayouts/slideLayout21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pPr lvl="0"/>
            <a:endParaRPr lang="en-US" noProof="0" dirty="0" smtClean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</p:spTree>
  </p:cSld>
  <p:clrMapOvr>
    <a:masterClrMapping/>
  </p:clrMapOvr>
  <p:transition>
    <p:pull/>
  </p:transition>
  <p:timing>
    <p:tnLst>
      <p:par>
        <p:cTn id="1" dur="indefinite" restart="never" nodeType="tmRoot"/>
      </p:par>
    </p:tnLst>
  </p:timing>
</p:sldLayout>
</file>

<file path=ppt/slideLayouts/slideLayout22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</p:spTree>
  </p:cSld>
  <p:clrMapOvr>
    <a:masterClrMapping/>
  </p:clrMapOvr>
  <p:transition>
    <p:pull/>
  </p:transition>
  <p:timing>
    <p:tnLst>
      <p:par>
        <p:cTn id="1" dur="indefinite" restart="never" nodeType="tmRoot"/>
      </p:par>
    </p:tnLst>
  </p:timing>
</p:sldLayout>
</file>

<file path=ppt/slideLayouts/slideLayout23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038850" y="228600"/>
            <a:ext cx="1935163" cy="5800725"/>
          </a:xfrm>
        </p:spPr>
        <p:txBody>
          <a:bodyPr vert="eaVert"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228600" y="228600"/>
            <a:ext cx="5657850" cy="5800725"/>
          </a:xfrm>
        </p:spPr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</p:spTree>
  </p:cSld>
  <p:clrMapOvr>
    <a:masterClrMapping/>
  </p:clrMapOvr>
  <p:transition>
    <p:pull/>
  </p:transition>
  <p:timing>
    <p:tnLst>
      <p:par>
        <p:cTn id="1" dur="indefinite" restart="never" nodeType="tmRoot"/>
      </p:par>
    </p:tnLst>
  </p:timing>
</p:sldLayout>
</file>

<file path=ppt/slideLayouts/slideLayout24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title" preserve="1">
  <p:cSld name="Title Slide">
    <p:bg>
      <p:bgPr>
        <a:blipFill dpi="0" rotWithShape="0">
          <a:blip r:embed="rId2"/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4" name="Group 85"/>
          <p:cNvGrpSpPr/>
          <p:nvPr/>
        </p:nvGrpSpPr>
        <p:grpSpPr>
          <a:xfrm>
            <a:off x="0" y="0"/>
            <a:ext cx="9150350" cy="6858000"/>
            <a:chOff x="0" y="0"/>
            <a:chExt cx="5764" cy="4320"/>
          </a:xfrm>
        </p:grpSpPr>
        <p:sp>
          <p:nvSpPr>
            <p:cNvPr id="5" name="Rectangle 77"/>
            <p:cNvSpPr>
              <a:spLocks noChangeArrowheads="1"/>
            </p:cNvSpPr>
            <p:nvPr userDrawn="1"/>
          </p:nvSpPr>
          <p:spPr>
            <a:xfrm>
              <a:off x="4" y="0"/>
              <a:ext cx="5750" cy="216"/>
            </a:xfrm>
            <a:prstGeom prst="rect">
              <a:avLst/>
            </a:prstGeom>
            <a:solidFill>
              <a:srgbClr val="FFFFFF"/>
            </a:solidFill>
            <a:ln w="9525">
              <a:noFill/>
              <a:miter lim="800000"/>
            </a:ln>
          </p:spPr>
          <p:txBody>
            <a:bodyPr wrap="none" anchor="ctr"/>
            <a:lstStyle/>
            <a:p>
              <a:endParaRPr lang="en-US" dirty="0"/>
            </a:p>
          </p:txBody>
        </p:sp>
        <p:sp>
          <p:nvSpPr>
            <p:cNvPr id="6" name="Rectangle 78"/>
            <p:cNvSpPr>
              <a:spLocks noChangeArrowheads="1"/>
            </p:cNvSpPr>
            <p:nvPr userDrawn="1"/>
          </p:nvSpPr>
          <p:spPr>
            <a:xfrm>
              <a:off x="0" y="0"/>
              <a:ext cx="227" cy="4320"/>
            </a:xfrm>
            <a:prstGeom prst="rect">
              <a:avLst/>
            </a:prstGeom>
            <a:solidFill>
              <a:srgbClr val="FFFFFF"/>
            </a:solidFill>
            <a:ln w="9525">
              <a:noFill/>
              <a:miter lim="800000"/>
            </a:ln>
          </p:spPr>
          <p:txBody>
            <a:bodyPr wrap="none" anchor="ctr"/>
            <a:lstStyle/>
            <a:p>
              <a:endParaRPr lang="en-US" dirty="0"/>
            </a:p>
          </p:txBody>
        </p:sp>
        <p:sp>
          <p:nvSpPr>
            <p:cNvPr id="7" name="Rectangle 79"/>
            <p:cNvSpPr>
              <a:spLocks noChangeArrowheads="1"/>
            </p:cNvSpPr>
            <p:nvPr userDrawn="1"/>
          </p:nvSpPr>
          <p:spPr>
            <a:xfrm>
              <a:off x="4" y="3891"/>
              <a:ext cx="5760" cy="429"/>
            </a:xfrm>
            <a:prstGeom prst="rect">
              <a:avLst/>
            </a:prstGeom>
            <a:solidFill>
              <a:srgbClr val="FFFFFF"/>
            </a:solidFill>
            <a:ln w="9525">
              <a:noFill/>
              <a:miter lim="800000"/>
            </a:ln>
          </p:spPr>
          <p:txBody>
            <a:bodyPr wrap="none" anchor="ctr"/>
            <a:lstStyle/>
            <a:p>
              <a:endParaRPr lang="en-US" dirty="0"/>
            </a:p>
          </p:txBody>
        </p:sp>
        <p:sp>
          <p:nvSpPr>
            <p:cNvPr id="8" name="Rectangle 80"/>
            <p:cNvSpPr>
              <a:spLocks noChangeArrowheads="1"/>
            </p:cNvSpPr>
            <p:nvPr userDrawn="1"/>
          </p:nvSpPr>
          <p:spPr>
            <a:xfrm>
              <a:off x="5533" y="0"/>
              <a:ext cx="227" cy="4320"/>
            </a:xfrm>
            <a:prstGeom prst="rect">
              <a:avLst/>
            </a:prstGeom>
            <a:solidFill>
              <a:srgbClr val="FFFFFF"/>
            </a:solidFill>
            <a:ln w="9525">
              <a:noFill/>
              <a:miter lim="800000"/>
            </a:ln>
          </p:spPr>
          <p:txBody>
            <a:bodyPr wrap="none" anchor="ctr"/>
            <a:lstStyle/>
            <a:p>
              <a:endParaRPr lang="en-US" dirty="0"/>
            </a:p>
          </p:txBody>
        </p:sp>
        <p:sp>
          <p:nvSpPr>
            <p:cNvPr id="9" name="Freeform 66"/>
            <p:cNvSpPr/>
            <p:nvPr userDrawn="1"/>
          </p:nvSpPr>
          <p:spPr>
            <a:xfrm>
              <a:off x="64" y="103"/>
              <a:ext cx="542" cy="1867"/>
            </a:xfrm>
            <a:custGeom>
              <a:avLst/>
              <a:gdLst>
                <a:gd name="T0" fmla="*/ 163 w 542"/>
                <a:gd name="T1" fmla="*/ 0 h 1867"/>
                <a:gd name="T2" fmla="*/ 163 w 542"/>
                <a:gd name="T3" fmla="*/ 514 h 1867"/>
                <a:gd name="T4" fmla="*/ 298 w 542"/>
                <a:gd name="T5" fmla="*/ 514 h 1867"/>
                <a:gd name="T6" fmla="*/ 542 w 542"/>
                <a:gd name="T7" fmla="*/ 866 h 1867"/>
                <a:gd name="T8" fmla="*/ 298 w 542"/>
                <a:gd name="T9" fmla="*/ 1218 h 1867"/>
                <a:gd name="T10" fmla="*/ 163 w 542"/>
                <a:gd name="T11" fmla="*/ 1218 h 1867"/>
                <a:gd name="T12" fmla="*/ 163 w 542"/>
                <a:gd name="T13" fmla="*/ 1867 h 1867"/>
                <a:gd name="T14" fmla="*/ 0 w 542"/>
                <a:gd name="T15" fmla="*/ 1867 h 1867"/>
                <a:gd name="T16" fmla="*/ 0 w 542"/>
                <a:gd name="T17" fmla="*/ 0 h 1867"/>
                <a:gd name="T18" fmla="*/ 163 w 542"/>
                <a:gd name="T19" fmla="*/ 0 h 1867"/>
                <a:gd name="T20" fmla="*/ 0 60000 65536"/>
                <a:gd name="T21" fmla="*/ 0 60000 65536"/>
                <a:gd name="T22" fmla="*/ 0 60000 65536"/>
                <a:gd name="T23" fmla="*/ 0 60000 65536"/>
                <a:gd name="T24" fmla="*/ 0 60000 65536"/>
                <a:gd name="T25" fmla="*/ 0 60000 65536"/>
                <a:gd name="T26" fmla="*/ 0 60000 65536"/>
                <a:gd name="T27" fmla="*/ 0 60000 65536"/>
                <a:gd name="T28" fmla="*/ 0 60000 65536"/>
                <a:gd name="T29" fmla="*/ 0 60000 65536"/>
              </a:gdLst>
              <a:ahLst/>
              <a:cxnLst>
                <a:cxn ang="T20">
                  <a:pos x="T0" y="T1"/>
                </a:cxn>
                <a:cxn ang="T21">
                  <a:pos x="T2" y="T3"/>
                </a:cxn>
                <a:cxn ang="T22">
                  <a:pos x="T4" y="T5"/>
                </a:cxn>
                <a:cxn ang="T23">
                  <a:pos x="T6" y="T7"/>
                </a:cxn>
                <a:cxn ang="T24">
                  <a:pos x="T8" y="T9"/>
                </a:cxn>
                <a:cxn ang="T25">
                  <a:pos x="T10" y="T11"/>
                </a:cxn>
                <a:cxn ang="T26">
                  <a:pos x="T12" y="T13"/>
                </a:cxn>
                <a:cxn ang="T27">
                  <a:pos x="T14" y="T15"/>
                </a:cxn>
                <a:cxn ang="T28">
                  <a:pos x="T16" y="T17"/>
                </a:cxn>
                <a:cxn ang="T29">
                  <a:pos x="T18" y="T19"/>
                </a:cxn>
              </a:cxnLst>
              <a:rect l="0" t="0" r="r" b="b"/>
              <a:pathLst>
                <a:path w="542" h="1867">
                  <a:moveTo>
                    <a:pt x="163" y="0"/>
                  </a:moveTo>
                  <a:lnTo>
                    <a:pt x="163" y="514"/>
                  </a:lnTo>
                  <a:lnTo>
                    <a:pt x="298" y="514"/>
                  </a:lnTo>
                  <a:lnTo>
                    <a:pt x="542" y="866"/>
                  </a:lnTo>
                  <a:lnTo>
                    <a:pt x="298" y="1218"/>
                  </a:lnTo>
                  <a:lnTo>
                    <a:pt x="163" y="1218"/>
                  </a:lnTo>
                  <a:lnTo>
                    <a:pt x="163" y="1867"/>
                  </a:lnTo>
                  <a:lnTo>
                    <a:pt x="0" y="1867"/>
                  </a:lnTo>
                  <a:lnTo>
                    <a:pt x="0" y="0"/>
                  </a:lnTo>
                  <a:lnTo>
                    <a:pt x="163" y="0"/>
                  </a:lnTo>
                  <a:close/>
                </a:path>
              </a:pathLst>
            </a:custGeom>
            <a:solidFill>
              <a:srgbClr val="FFFFFF"/>
            </a:solidFill>
            <a:ln w="9525">
              <a:noFill/>
              <a:round/>
            </a:ln>
          </p:spPr>
          <p:txBody>
            <a:bodyPr/>
            <a:lstStyle/>
            <a:p>
              <a:endParaRPr lang="en-US" dirty="0"/>
            </a:p>
          </p:txBody>
        </p:sp>
        <p:sp>
          <p:nvSpPr>
            <p:cNvPr id="10" name="Freeform 71"/>
            <p:cNvSpPr/>
            <p:nvPr userDrawn="1"/>
          </p:nvSpPr>
          <p:spPr>
            <a:xfrm>
              <a:off x="227" y="644"/>
              <a:ext cx="333" cy="649"/>
            </a:xfrm>
            <a:custGeom>
              <a:avLst/>
              <a:gdLst>
                <a:gd name="T0" fmla="*/ 0 w 333"/>
                <a:gd name="T1" fmla="*/ 0 h 649"/>
                <a:gd name="T2" fmla="*/ 101 w 333"/>
                <a:gd name="T3" fmla="*/ 0 h 649"/>
                <a:gd name="T4" fmla="*/ 333 w 333"/>
                <a:gd name="T5" fmla="*/ 324 h 649"/>
                <a:gd name="T6" fmla="*/ 101 w 333"/>
                <a:gd name="T7" fmla="*/ 649 h 649"/>
                <a:gd name="T8" fmla="*/ 0 w 333"/>
                <a:gd name="T9" fmla="*/ 649 h 649"/>
                <a:gd name="T10" fmla="*/ 234 w 333"/>
                <a:gd name="T11" fmla="*/ 324 h 649"/>
                <a:gd name="T12" fmla="*/ 0 w 333"/>
                <a:gd name="T13" fmla="*/ 0 h 649"/>
                <a:gd name="T14" fmla="*/ 0 60000 65536"/>
                <a:gd name="T15" fmla="*/ 0 60000 65536"/>
                <a:gd name="T16" fmla="*/ 0 60000 65536"/>
                <a:gd name="T17" fmla="*/ 0 60000 65536"/>
                <a:gd name="T18" fmla="*/ 0 60000 65536"/>
                <a:gd name="T19" fmla="*/ 0 60000 65536"/>
                <a:gd name="T20" fmla="*/ 0 60000 65536"/>
              </a:gdLst>
              <a:ahLst/>
              <a:cxnLst>
                <a:cxn ang="T14">
                  <a:pos x="T0" y="T1"/>
                </a:cxn>
                <a:cxn ang="T15">
                  <a:pos x="T2" y="T3"/>
                </a:cxn>
                <a:cxn ang="T16">
                  <a:pos x="T4" y="T5"/>
                </a:cxn>
                <a:cxn ang="T17">
                  <a:pos x="T6" y="T7"/>
                </a:cxn>
                <a:cxn ang="T18">
                  <a:pos x="T8" y="T9"/>
                </a:cxn>
                <a:cxn ang="T19">
                  <a:pos x="T10" y="T11"/>
                </a:cxn>
                <a:cxn ang="T20">
                  <a:pos x="T12" y="T13"/>
                </a:cxn>
              </a:cxnLst>
              <a:rect l="0" t="0" r="r" b="b"/>
              <a:pathLst>
                <a:path w="333" h="649">
                  <a:moveTo>
                    <a:pt x="0" y="0"/>
                  </a:moveTo>
                  <a:lnTo>
                    <a:pt x="101" y="0"/>
                  </a:lnTo>
                  <a:lnTo>
                    <a:pt x="333" y="324"/>
                  </a:lnTo>
                  <a:lnTo>
                    <a:pt x="101" y="649"/>
                  </a:lnTo>
                  <a:lnTo>
                    <a:pt x="0" y="649"/>
                  </a:lnTo>
                  <a:lnTo>
                    <a:pt x="234" y="324"/>
                  </a:lnTo>
                  <a:lnTo>
                    <a:pt x="0" y="0"/>
                  </a:lnTo>
                  <a:close/>
                </a:path>
              </a:pathLst>
            </a:custGeom>
            <a:solidFill>
              <a:schemeClr val="tx2"/>
            </a:solidFill>
            <a:ln w="0">
              <a:solidFill>
                <a:schemeClr val="tx2"/>
              </a:solidFill>
              <a:prstDash val="solid"/>
              <a:round/>
            </a:ln>
          </p:spPr>
          <p:txBody>
            <a:bodyPr/>
            <a:lstStyle/>
            <a:p>
              <a:endParaRPr lang="en-US" dirty="0"/>
            </a:p>
          </p:txBody>
        </p:sp>
      </p:grpSp>
      <p:sp>
        <p:nvSpPr>
          <p:cNvPr id="11" name="Freeform 72"/>
          <p:cNvSpPr/>
          <p:nvPr/>
        </p:nvSpPr>
        <p:spPr>
          <a:xfrm>
            <a:off x="360363" y="334963"/>
            <a:ext cx="8509000" cy="5930900"/>
          </a:xfrm>
          <a:custGeom>
            <a:avLst/>
            <a:gdLst>
              <a:gd name="T0" fmla="*/ 5306 w 5360"/>
              <a:gd name="T1" fmla="*/ 0 h 3736"/>
              <a:gd name="T2" fmla="*/ 5360 w 5360"/>
              <a:gd name="T3" fmla="*/ 54 h 3736"/>
              <a:gd name="T4" fmla="*/ 5360 w 5360"/>
              <a:gd name="T5" fmla="*/ 3736 h 3736"/>
              <a:gd name="T6" fmla="*/ 54 w 5360"/>
              <a:gd name="T7" fmla="*/ 3736 h 3736"/>
              <a:gd name="T8" fmla="*/ 0 w 5360"/>
              <a:gd name="T9" fmla="*/ 3682 h 3736"/>
              <a:gd name="T10" fmla="*/ 5306 w 5360"/>
              <a:gd name="T11" fmla="*/ 3682 h 3736"/>
              <a:gd name="T12" fmla="*/ 5306 w 5360"/>
              <a:gd name="T13" fmla="*/ 0 h 3736"/>
              <a:gd name="T14" fmla="*/ 0 60000 65536"/>
              <a:gd name="T15" fmla="*/ 0 60000 65536"/>
              <a:gd name="T16" fmla="*/ 0 60000 65536"/>
              <a:gd name="T17" fmla="*/ 0 60000 65536"/>
              <a:gd name="T18" fmla="*/ 0 60000 65536"/>
              <a:gd name="T19" fmla="*/ 0 60000 65536"/>
              <a:gd name="T20" fmla="*/ 0 60000 65536"/>
            </a:gdLst>
            <a:ahLst/>
            <a:cxnLst>
              <a:cxn ang="T14">
                <a:pos x="T0" y="T1"/>
              </a:cxn>
              <a:cxn ang="T15">
                <a:pos x="T2" y="T3"/>
              </a:cxn>
              <a:cxn ang="T16">
                <a:pos x="T4" y="T5"/>
              </a:cxn>
              <a:cxn ang="T17">
                <a:pos x="T6" y="T7"/>
              </a:cxn>
              <a:cxn ang="T18">
                <a:pos x="T8" y="T9"/>
              </a:cxn>
              <a:cxn ang="T19">
                <a:pos x="T10" y="T11"/>
              </a:cxn>
              <a:cxn ang="T20">
                <a:pos x="T12" y="T13"/>
              </a:cxn>
            </a:cxnLst>
            <a:rect l="0" t="0" r="r" b="b"/>
            <a:pathLst>
              <a:path w="5360" h="3736">
                <a:moveTo>
                  <a:pt x="5306" y="0"/>
                </a:moveTo>
                <a:lnTo>
                  <a:pt x="5360" y="54"/>
                </a:lnTo>
                <a:lnTo>
                  <a:pt x="5360" y="3736"/>
                </a:lnTo>
                <a:lnTo>
                  <a:pt x="54" y="3736"/>
                </a:lnTo>
                <a:lnTo>
                  <a:pt x="0" y="3682"/>
                </a:lnTo>
                <a:lnTo>
                  <a:pt x="5306" y="3682"/>
                </a:lnTo>
                <a:lnTo>
                  <a:pt x="5306" y="0"/>
                </a:lnTo>
                <a:close/>
              </a:path>
            </a:pathLst>
          </a:custGeom>
          <a:solidFill>
            <a:srgbClr val="BBBBBB"/>
          </a:solidFill>
          <a:ln w="9525">
            <a:solidFill>
              <a:srgbClr val="BBBBBB"/>
            </a:solidFill>
            <a:round/>
          </a:ln>
        </p:spPr>
        <p:txBody>
          <a:bodyPr/>
          <a:lstStyle/>
          <a:p>
            <a:endParaRPr lang="en-US" dirty="0"/>
          </a:p>
        </p:txBody>
      </p:sp>
      <p:sp>
        <p:nvSpPr>
          <p:cNvPr id="12" name="Freeform 82"/>
          <p:cNvSpPr/>
          <p:nvPr/>
        </p:nvSpPr>
        <p:spPr>
          <a:xfrm>
            <a:off x="358775" y="334963"/>
            <a:ext cx="8424863" cy="5845175"/>
          </a:xfrm>
          <a:custGeom>
            <a:avLst/>
            <a:gdLst>
              <a:gd name="T0" fmla="*/ 1 w 5307"/>
              <a:gd name="T1" fmla="*/ 0 h 3682"/>
              <a:gd name="T2" fmla="*/ 0 w 5307"/>
              <a:gd name="T3" fmla="*/ 405 h 3682"/>
              <a:gd name="T4" fmla="*/ 136 w 5307"/>
              <a:gd name="T5" fmla="*/ 403 h 3682"/>
              <a:gd name="T6" fmla="*/ 382 w 5307"/>
              <a:gd name="T7" fmla="*/ 759 h 3682"/>
              <a:gd name="T8" fmla="*/ 138 w 5307"/>
              <a:gd name="T9" fmla="*/ 1109 h 3682"/>
              <a:gd name="T10" fmla="*/ 0 w 5307"/>
              <a:gd name="T11" fmla="*/ 1109 h 3682"/>
              <a:gd name="T12" fmla="*/ 1 w 5307"/>
              <a:gd name="T13" fmla="*/ 3682 h 3682"/>
              <a:gd name="T14" fmla="*/ 5307 w 5307"/>
              <a:gd name="T15" fmla="*/ 3682 h 3682"/>
              <a:gd name="T16" fmla="*/ 5307 w 5307"/>
              <a:gd name="T17" fmla="*/ 0 h 3682"/>
              <a:gd name="T18" fmla="*/ 1 w 5307"/>
              <a:gd name="T19" fmla="*/ 0 h 3682"/>
              <a:gd name="T20" fmla="*/ 0 60000 65536"/>
              <a:gd name="T21" fmla="*/ 0 60000 65536"/>
              <a:gd name="T22" fmla="*/ 0 60000 65536"/>
              <a:gd name="T23" fmla="*/ 0 60000 65536"/>
              <a:gd name="T24" fmla="*/ 0 60000 65536"/>
              <a:gd name="T25" fmla="*/ 0 60000 65536"/>
              <a:gd name="T26" fmla="*/ 0 60000 65536"/>
              <a:gd name="T27" fmla="*/ 0 60000 65536"/>
              <a:gd name="T28" fmla="*/ 0 60000 65536"/>
              <a:gd name="T29" fmla="*/ 0 60000 65536"/>
            </a:gdLst>
            <a:ahLst/>
            <a:cxnLst>
              <a:cxn ang="T20">
                <a:pos x="T0" y="T1"/>
              </a:cxn>
              <a:cxn ang="T21">
                <a:pos x="T2" y="T3"/>
              </a:cxn>
              <a:cxn ang="T22">
                <a:pos x="T4" y="T5"/>
              </a:cxn>
              <a:cxn ang="T23">
                <a:pos x="T6" y="T7"/>
              </a:cxn>
              <a:cxn ang="T24">
                <a:pos x="T8" y="T9"/>
              </a:cxn>
              <a:cxn ang="T25">
                <a:pos x="T10" y="T11"/>
              </a:cxn>
              <a:cxn ang="T26">
                <a:pos x="T12" y="T13"/>
              </a:cxn>
              <a:cxn ang="T27">
                <a:pos x="T14" y="T15"/>
              </a:cxn>
              <a:cxn ang="T28">
                <a:pos x="T16" y="T17"/>
              </a:cxn>
              <a:cxn ang="T29">
                <a:pos x="T18" y="T19"/>
              </a:cxn>
            </a:cxnLst>
            <a:rect l="0" t="0" r="r" b="b"/>
            <a:pathLst>
              <a:path w="5307" h="3682">
                <a:moveTo>
                  <a:pt x="1" y="0"/>
                </a:moveTo>
                <a:lnTo>
                  <a:pt x="0" y="405"/>
                </a:lnTo>
                <a:lnTo>
                  <a:pt x="136" y="403"/>
                </a:lnTo>
                <a:lnTo>
                  <a:pt x="382" y="759"/>
                </a:lnTo>
                <a:lnTo>
                  <a:pt x="138" y="1109"/>
                </a:lnTo>
                <a:lnTo>
                  <a:pt x="0" y="1109"/>
                </a:lnTo>
                <a:lnTo>
                  <a:pt x="1" y="3682"/>
                </a:lnTo>
                <a:lnTo>
                  <a:pt x="5307" y="3682"/>
                </a:lnTo>
                <a:lnTo>
                  <a:pt x="5307" y="0"/>
                </a:lnTo>
                <a:lnTo>
                  <a:pt x="1" y="0"/>
                </a:lnTo>
                <a:close/>
              </a:path>
            </a:pathLst>
          </a:custGeom>
          <a:noFill/>
          <a:ln w="9525">
            <a:solidFill>
              <a:srgbClr val="BBBBBB"/>
            </a:solidFill>
            <a:round/>
          </a:ln>
        </p:spPr>
        <p:txBody>
          <a:bodyPr/>
          <a:lstStyle/>
          <a:p>
            <a:endParaRPr lang="en-US" dirty="0"/>
          </a:p>
        </p:txBody>
      </p:sp>
      <p:sp>
        <p:nvSpPr>
          <p:cNvPr id="13" name="Footer Placeholder 2"/>
          <p:cNvSpPr txBox="1">
            <a:spLocks noGrp="1"/>
          </p:cNvSpPr>
          <p:nvPr/>
        </p:nvSpPr>
        <p:spPr>
          <a:xfrm>
            <a:off x="760413" y="6530975"/>
            <a:ext cx="3694112" cy="141288"/>
          </a:xfrm>
          <a:prstGeom prst="rect">
            <a:avLst/>
          </a:prstGeom>
          <a:noFill/>
          <a:ln w="9525" algn="ctr">
            <a:noFill/>
            <a:miter lim="800000"/>
          </a:ln>
        </p:spPr>
        <p:txBody>
          <a:bodyPr lIns="0" tIns="0" rIns="0" bIns="0"/>
          <a:lstStyle/>
          <a:p>
            <a:r>
              <a:rPr lang="en-US" sz="800" dirty="0">
                <a:latin typeface="Candara" pitchFamily="34" charset="0"/>
              </a:rPr>
              <a:t>Commercial Law Developments - 2010</a:t>
            </a:r>
          </a:p>
        </p:txBody>
      </p:sp>
      <p:sp>
        <p:nvSpPr>
          <p:cNvPr id="15" name="Rectangle 13"/>
          <p:cNvSpPr>
            <a:spLocks noChangeArrowheads="1"/>
          </p:cNvSpPr>
          <p:nvPr userDrawn="1"/>
        </p:nvSpPr>
        <p:spPr>
          <a:xfrm>
            <a:off x="852488" y="6189663"/>
            <a:ext cx="301625" cy="376237"/>
          </a:xfrm>
          <a:prstGeom prst="rect">
            <a:avLst/>
          </a:prstGeom>
          <a:noFill/>
          <a:ln w="12700" cap="rnd">
            <a:solidFill>
              <a:srgbClr val="000099"/>
            </a:solidFill>
            <a:prstDash val="sysDot"/>
            <a:miter lim="800000"/>
          </a:ln>
        </p:spPr>
        <p:txBody>
          <a:bodyPr wrap="none" lIns="0" tIns="44450" rIns="0" bIns="44450" anchor="ctr" anchorCtr="1">
            <a:spAutoFit/>
          </a:bodyPr>
          <a:lstStyle/>
          <a:p>
            <a:pPr ea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</a:pPr>
            <a:fld id="{2599F016-64C3-4844-9667-ED0991509CA3}" type="slidenum">
              <a:rPr lang="en-US" sz="1800" b="0">
                <a:solidFill>
                  <a:srgbClr val="000099"/>
                </a:solidFill>
                <a:latin typeface="Trebuchet MS" pitchFamily="34" charset="0"/>
              </a:rPr>
              <a:t>‹#›</a:t>
            </a:fld>
            <a:endParaRPr lang="en-US" sz="1800" b="0" dirty="0">
              <a:solidFill>
                <a:srgbClr val="000099"/>
              </a:solidFill>
              <a:latin typeface="Trebuchet MS" pitchFamily="34" charset="0"/>
            </a:endParaRPr>
          </a:p>
        </p:txBody>
      </p:sp>
      <p:sp>
        <p:nvSpPr>
          <p:cNvPr id="6151" name="Rectangle 7"/>
          <p:cNvSpPr>
            <a:spLocks noGrp="1" noChangeArrowheads="1"/>
          </p:cNvSpPr>
          <p:nvPr>
            <p:ph type="ctrTitle"/>
          </p:nvPr>
        </p:nvSpPr>
        <p:spPr>
          <a:xfrm>
            <a:off x="1047750" y="1022350"/>
            <a:ext cx="7577138" cy="1031875"/>
          </a:xfrm>
        </p:spPr>
        <p:txBody>
          <a:bodyPr/>
          <a:lstStyle>
            <a:lvl1pPr>
              <a:defRPr>
                <a:solidFill>
                  <a:schemeClr val="bg1"/>
                </a:solidFill>
              </a:defRPr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6152" name="Rectangle 8"/>
          <p:cNvSpPr>
            <a:spLocks noGrp="1" noChangeArrowheads="1"/>
          </p:cNvSpPr>
          <p:nvPr>
            <p:ph type="subTitle" idx="1"/>
          </p:nvPr>
        </p:nvSpPr>
        <p:spPr>
          <a:xfrm>
            <a:off x="5708650" y="3686175"/>
            <a:ext cx="3074988" cy="1804988"/>
          </a:xfrm>
          <a:solidFill>
            <a:schemeClr val="accent1">
              <a:alpha val="75000"/>
            </a:schemeClr>
          </a:solidFill>
        </p:spPr>
        <p:txBody>
          <a:bodyPr anchor="ctr"/>
          <a:lstStyle>
            <a:lvl1pPr marL="117475" indent="0">
              <a:buFontTx/>
              <a:buNone/>
              <a:defRPr sz="1200">
                <a:solidFill>
                  <a:schemeClr val="bg1"/>
                </a:solidFill>
              </a:defRPr>
            </a:lvl1pPr>
          </a:lstStyle>
          <a:p>
            <a:r>
              <a:rPr lang="en-US" smtClean="0"/>
              <a:t>Click to edit Master subtitle style</a:t>
            </a:r>
            <a:endParaRPr lang="en-US"/>
          </a:p>
        </p:txBody>
      </p:sp>
    </p:spTree>
  </p:cSld>
  <p:clrMapOvr>
    <a:masterClrMapping/>
  </p:clrMapOvr>
  <p:transition>
    <p:pull/>
  </p:transition>
  <p:timing>
    <p:tnLst>
      <p:par>
        <p:cTn id="1" dur="indefinite" restart="never" nodeType="tmRoot"/>
      </p:par>
    </p:tnLst>
  </p:timing>
</p:sldLayout>
</file>

<file path=ppt/slideLayouts/slideLayout25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 sz="4200" baseline="0">
                <a:latin typeface="Candara" panose="020E0502030303020204" pitchFamily="34" charset="0"/>
              </a:defRPr>
            </a:lvl1pPr>
          </a:lstStyle>
          <a:p>
            <a:r>
              <a:rPr lang="en-US" dirty="0" smtClean="0"/>
              <a:t>Click to edit Master title style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790574" y="1881188"/>
            <a:ext cx="7820025" cy="4125912"/>
          </a:xfrm>
        </p:spPr>
        <p:txBody>
          <a:bodyPr>
            <a:normAutofit/>
          </a:bodyPr>
          <a:lstStyle>
            <a:lvl1pPr>
              <a:defRPr sz="3600" baseline="0">
                <a:latin typeface="Candara" panose="020E0502030303020204" pitchFamily="34" charset="0"/>
              </a:defRPr>
            </a:lvl1pPr>
            <a:lvl2pPr>
              <a:defRPr sz="3600" baseline="0">
                <a:latin typeface="Candara" panose="020E0502030303020204" pitchFamily="34" charset="0"/>
              </a:defRPr>
            </a:lvl2pPr>
            <a:lvl3pPr>
              <a:defRPr sz="3600" baseline="0">
                <a:latin typeface="Candara" panose="020E0502030303020204" pitchFamily="34" charset="0"/>
              </a:defRPr>
            </a:lvl3pPr>
          </a:lstStyle>
          <a:p>
            <a:pPr lvl="0"/>
            <a:r>
              <a:rPr lang="en-US" dirty="0" smtClean="0"/>
              <a:t>Click to edit Master text styles</a:t>
            </a:r>
          </a:p>
          <a:p>
            <a:pPr lvl="1"/>
            <a:r>
              <a:rPr lang="en-US" dirty="0" smtClean="0"/>
              <a:t>Second level</a:t>
            </a:r>
          </a:p>
          <a:p>
            <a:pPr lvl="2"/>
            <a:r>
              <a:rPr lang="en-US" dirty="0" smtClean="0"/>
              <a:t>Third level</a:t>
            </a:r>
          </a:p>
          <a:p>
            <a:pPr lvl="3"/>
            <a:r>
              <a:rPr lang="en-US" dirty="0" smtClean="0"/>
              <a:t>Fourth level</a:t>
            </a:r>
          </a:p>
          <a:p>
            <a:pPr lvl="4"/>
            <a:r>
              <a:rPr lang="en-US" dirty="0" smtClean="0"/>
              <a:t>Fifth level</a:t>
            </a:r>
            <a:endParaRPr lang="en-US" dirty="0"/>
          </a:p>
        </p:txBody>
      </p:sp>
    </p:spTree>
  </p:cSld>
  <p:clrMapOvr>
    <a:masterClrMapping/>
  </p:clrMapOvr>
  <p:transition>
    <p:pull/>
  </p:transition>
  <p:timing>
    <p:tnLst>
      <p:par>
        <p:cTn id="1" dur="indefinite" restart="never" nodeType="tmRoot"/>
      </p:par>
    </p:tnLst>
  </p:timing>
</p:sldLayout>
</file>

<file path=ppt/slideLayouts/slideLayout26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/>
            </a:lvl1pPr>
            <a:lvl2pPr marL="457200" indent="0">
              <a:buNone/>
              <a:defRPr sz="1800"/>
            </a:lvl2pPr>
            <a:lvl3pPr marL="914400" indent="0">
              <a:buNone/>
              <a:defRPr sz="1600"/>
            </a:lvl3pPr>
            <a:lvl4pPr marL="1371600" indent="0">
              <a:buNone/>
              <a:defRPr sz="1400"/>
            </a:lvl4pPr>
            <a:lvl5pPr marL="1828800" indent="0">
              <a:buNone/>
              <a:defRPr sz="1400"/>
            </a:lvl5pPr>
            <a:lvl6pPr marL="2286000" indent="0">
              <a:buNone/>
              <a:defRPr sz="1400"/>
            </a:lvl6pPr>
            <a:lvl7pPr marL="2743200" indent="0">
              <a:buNone/>
              <a:defRPr sz="1400"/>
            </a:lvl7pPr>
            <a:lvl8pPr marL="3200400" indent="0">
              <a:buNone/>
              <a:defRPr sz="1400"/>
            </a:lvl8pPr>
            <a:lvl9pPr marL="3657600" indent="0">
              <a:buNone/>
              <a:defRPr sz="14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Rectangle 6"/>
          <p:cNvSpPr>
            <a:spLocks noGrp="1" noChangeArrowheads="1"/>
          </p:cNvSpPr>
          <p:nvPr>
            <p:ph type="sldNum" sz="quarter" idx="10"/>
          </p:nvPr>
        </p:nvSpPr>
        <p:spPr>
          <a:xfrm>
            <a:off x="446088" y="6419850"/>
            <a:ext cx="258762" cy="171450"/>
          </a:xfrm>
          <a:prstGeom prst="rect">
            <a:avLst/>
          </a:prstGeom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872BB877-419D-4E03-890F-91F41CEE5815}" type="slidenum">
              <a:rPr lang="en-US"/>
              <a:t>‹#›</a:t>
            </a:fld>
            <a:endParaRPr lang="en-US" dirty="0"/>
          </a:p>
        </p:txBody>
      </p:sp>
    </p:spTree>
  </p:cSld>
  <p:clrMapOvr>
    <a:masterClrMapping/>
  </p:clrMapOvr>
  <p:transition>
    <p:pull/>
  </p:transition>
  <p:timing>
    <p:tnLst>
      <p:par>
        <p:cTn id="1" dur="indefinite" restart="never" nodeType="tmRoot"/>
      </p:par>
    </p:tnLst>
  </p:timing>
</p:sldLayout>
</file>

<file path=ppt/slideLayouts/slideLayout27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790575" y="1881188"/>
            <a:ext cx="3833813" cy="4125912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776788" y="1881188"/>
            <a:ext cx="3835400" cy="4125912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Rectangle 6"/>
          <p:cNvSpPr>
            <a:spLocks noGrp="1" noChangeArrowheads="1"/>
          </p:cNvSpPr>
          <p:nvPr>
            <p:ph type="sldNum" sz="quarter" idx="10"/>
          </p:nvPr>
        </p:nvSpPr>
        <p:spPr>
          <a:xfrm>
            <a:off x="446088" y="6419850"/>
            <a:ext cx="258762" cy="171450"/>
          </a:xfrm>
          <a:prstGeom prst="rect">
            <a:avLst/>
          </a:prstGeom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A24C8EA0-E0EE-4730-B457-63B03C085735}" type="slidenum">
              <a:rPr lang="en-US"/>
              <a:t>‹#›</a:t>
            </a:fld>
            <a:endParaRPr lang="en-US" dirty="0"/>
          </a:p>
        </p:txBody>
      </p:sp>
    </p:spTree>
  </p:cSld>
  <p:clrMapOvr>
    <a:masterClrMapping/>
  </p:clrMapOvr>
  <p:transition>
    <p:pull/>
  </p:transition>
  <p:timing>
    <p:tnLst>
      <p:par>
        <p:cTn id="1" dur="indefinite" restart="never" nodeType="tmRoot"/>
      </p:par>
    </p:tnLst>
  </p:timing>
</p:sldLayout>
</file>

<file path=ppt/slideLayouts/slideLayout28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</p:spPr>
        <p:txBody>
          <a:bodyPr/>
          <a:lstStyle>
            <a:lvl1pPr>
              <a:defRPr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7" name="Slide Number Placeholder 6"/>
          <p:cNvSpPr>
            <a:spLocks noGrp="1" noChangeArrowheads="1"/>
          </p:cNvSpPr>
          <p:nvPr>
            <p:ph type="sldNum" sz="quarter" idx="10"/>
          </p:nvPr>
        </p:nvSpPr>
        <p:spPr>
          <a:xfrm>
            <a:off x="446088" y="6419850"/>
            <a:ext cx="258762" cy="171450"/>
          </a:xfrm>
          <a:prstGeom prst="rect">
            <a:avLst/>
          </a:prstGeom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2ECD8E38-B810-45E8-8CF3-0966D96DA8C4}" type="slidenum">
              <a:rPr lang="en-US"/>
              <a:t>‹#›</a:t>
            </a:fld>
            <a:endParaRPr lang="en-US" dirty="0"/>
          </a:p>
        </p:txBody>
      </p:sp>
    </p:spTree>
  </p:cSld>
  <p:clrMapOvr>
    <a:masterClrMapping/>
  </p:clrMapOvr>
  <p:transition>
    <p:pull/>
  </p:transition>
  <p:timing>
    <p:tnLst>
      <p:par>
        <p:cTn id="1" dur="indefinite" restart="never" nodeType="tmRoot"/>
      </p:par>
    </p:tnLst>
  </p:timing>
</p:sldLayout>
</file>

<file path=ppt/slideLayouts/slideLayout29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Rectangle 6"/>
          <p:cNvSpPr>
            <a:spLocks noGrp="1" noChangeArrowheads="1"/>
          </p:cNvSpPr>
          <p:nvPr>
            <p:ph type="sldNum" sz="quarter" idx="10"/>
          </p:nvPr>
        </p:nvSpPr>
        <p:spPr>
          <a:xfrm>
            <a:off x="446088" y="6419850"/>
            <a:ext cx="258762" cy="171450"/>
          </a:xfrm>
          <a:prstGeom prst="rect">
            <a:avLst/>
          </a:prstGeom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453E34C5-4C11-415B-BABC-61F152F48B2D}" type="slidenum">
              <a:rPr lang="en-US"/>
              <a:t>‹#›</a:t>
            </a:fld>
            <a:endParaRPr lang="en-US" dirty="0"/>
          </a:p>
        </p:txBody>
      </p:sp>
    </p:spTree>
  </p:cSld>
  <p:clrMapOvr>
    <a:masterClrMapping/>
  </p:clrMapOvr>
  <p:transition>
    <p:pull/>
  </p:transition>
  <p:timing>
    <p:tnLst>
      <p:par>
        <p:cTn id="1" dur="indefinite" restart="never" nodeType="tmRoot"/>
      </p:par>
    </p:tnLst>
  </p:timing>
</p:sldLayout>
</file>

<file path=ppt/slideLayouts/slideLayout30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ectangle 6"/>
          <p:cNvSpPr>
            <a:spLocks noGrp="1" noChangeArrowheads="1"/>
          </p:cNvSpPr>
          <p:nvPr>
            <p:ph type="sldNum" sz="quarter" idx="10"/>
          </p:nvPr>
        </p:nvSpPr>
        <p:spPr>
          <a:xfrm>
            <a:off x="446088" y="6419850"/>
            <a:ext cx="258762" cy="171450"/>
          </a:xfrm>
          <a:prstGeom prst="rect">
            <a:avLst/>
          </a:prstGeom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 dirty="0"/>
          </a:p>
        </p:txBody>
      </p:sp>
    </p:spTree>
  </p:cSld>
  <p:clrMapOvr>
    <a:masterClrMapping/>
  </p:clrMapOvr>
  <p:transition>
    <p:pull/>
  </p:transition>
  <p:timing>
    <p:tnLst>
      <p:par>
        <p:cTn id="1" dur="indefinite" restart="never" nodeType="tmRoot"/>
      </p:par>
    </p:tnLst>
  </p:timing>
</p:sldLayout>
</file>

<file path=ppt/slideLayouts/slideLayout31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Rectangle 6"/>
          <p:cNvSpPr>
            <a:spLocks noGrp="1" noChangeArrowheads="1"/>
          </p:cNvSpPr>
          <p:nvPr>
            <p:ph type="sldNum" sz="quarter" idx="10"/>
          </p:nvPr>
        </p:nvSpPr>
        <p:spPr>
          <a:xfrm>
            <a:off x="446088" y="6419850"/>
            <a:ext cx="258762" cy="171450"/>
          </a:xfrm>
          <a:prstGeom prst="rect">
            <a:avLst/>
          </a:prstGeom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D3DDC198-F3A4-48D7-A651-12E6EBA9B38C}" type="slidenum">
              <a:rPr lang="en-US"/>
              <a:t>‹#›</a:t>
            </a:fld>
            <a:endParaRPr lang="en-US" dirty="0"/>
          </a:p>
        </p:txBody>
      </p:sp>
    </p:spTree>
  </p:cSld>
  <p:clrMapOvr>
    <a:masterClrMapping/>
  </p:clrMapOvr>
  <p:transition>
    <p:pull/>
  </p:transition>
  <p:timing>
    <p:tnLst>
      <p:par>
        <p:cTn id="1" dur="indefinite" restart="never" nodeType="tmRoot"/>
      </p:par>
    </p:tnLst>
  </p:timing>
</p:sldLayout>
</file>

<file path=ppt/slideLayouts/slideLayout32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pPr lvl="0"/>
            <a:r>
              <a:rPr lang="en-US" noProof="0" dirty="0" smtClean="0"/>
              <a:t>Click icon to add picture</a:t>
            </a:r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Rectangle 6"/>
          <p:cNvSpPr>
            <a:spLocks noGrp="1" noChangeArrowheads="1"/>
          </p:cNvSpPr>
          <p:nvPr>
            <p:ph type="sldNum" sz="quarter" idx="10"/>
          </p:nvPr>
        </p:nvSpPr>
        <p:spPr>
          <a:xfrm>
            <a:off x="446088" y="6419850"/>
            <a:ext cx="258762" cy="171450"/>
          </a:xfrm>
          <a:prstGeom prst="rect">
            <a:avLst/>
          </a:prstGeom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C561AB01-DCFC-4703-8D83-C2FE2D75BAB8}" type="slidenum">
              <a:rPr lang="en-US"/>
              <a:t>‹#›</a:t>
            </a:fld>
            <a:endParaRPr lang="en-US" dirty="0"/>
          </a:p>
        </p:txBody>
      </p:sp>
    </p:spTree>
  </p:cSld>
  <p:clrMapOvr>
    <a:masterClrMapping/>
  </p:clrMapOvr>
  <p:transition>
    <p:pull/>
  </p:transition>
  <p:timing>
    <p:tnLst>
      <p:par>
        <p:cTn id="1" dur="indefinite" restart="never" nodeType="tmRoot"/>
      </p:par>
    </p:tnLst>
  </p:timing>
</p:sldLayout>
</file>

<file path=ppt/slideLayouts/slideLayout33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Rectangle 6"/>
          <p:cNvSpPr>
            <a:spLocks noGrp="1" noChangeArrowheads="1"/>
          </p:cNvSpPr>
          <p:nvPr>
            <p:ph type="sldNum" sz="quarter" idx="10"/>
          </p:nvPr>
        </p:nvSpPr>
        <p:spPr>
          <a:xfrm>
            <a:off x="446088" y="6419850"/>
            <a:ext cx="258762" cy="171450"/>
          </a:xfrm>
          <a:prstGeom prst="rect">
            <a:avLst/>
          </a:prstGeom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A182462A-82B5-4A05-A835-7106965756C1}" type="slidenum">
              <a:rPr lang="en-US"/>
              <a:t>‹#›</a:t>
            </a:fld>
            <a:endParaRPr lang="en-US" dirty="0"/>
          </a:p>
        </p:txBody>
      </p:sp>
    </p:spTree>
  </p:cSld>
  <p:clrMapOvr>
    <a:masterClrMapping/>
  </p:clrMapOvr>
  <p:transition>
    <p:pull/>
  </p:transition>
  <p:timing>
    <p:tnLst>
      <p:par>
        <p:cTn id="1" dur="indefinite" restart="never" nodeType="tmRoot"/>
      </p:par>
    </p:tnLst>
  </p:timing>
</p:sldLayout>
</file>

<file path=ppt/slideLayouts/slideLayout34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657975" y="334963"/>
            <a:ext cx="1954213" cy="5672137"/>
          </a:xfrm>
        </p:spPr>
        <p:txBody>
          <a:bodyPr vert="eaVert"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790575" y="334963"/>
            <a:ext cx="5715000" cy="5672137"/>
          </a:xfrm>
        </p:spPr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Rectangle 6"/>
          <p:cNvSpPr>
            <a:spLocks noGrp="1" noChangeArrowheads="1"/>
          </p:cNvSpPr>
          <p:nvPr>
            <p:ph type="sldNum" sz="quarter" idx="10"/>
          </p:nvPr>
        </p:nvSpPr>
        <p:spPr>
          <a:xfrm>
            <a:off x="446088" y="6419850"/>
            <a:ext cx="258762" cy="171450"/>
          </a:xfrm>
          <a:prstGeom prst="rect">
            <a:avLst/>
          </a:prstGeom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A4DA00EC-44D7-43BF-B229-1533095A6F9B}" type="slidenum">
              <a:rPr lang="en-US"/>
              <a:t>‹#›</a:t>
            </a:fld>
            <a:endParaRPr lang="en-US" dirty="0"/>
          </a:p>
        </p:txBody>
      </p:sp>
    </p:spTree>
  </p:cSld>
  <p:clrMapOvr>
    <a:masterClrMapping/>
  </p:clrMapOvr>
  <p:transition>
    <p:pull/>
  </p:transition>
  <p:timing>
    <p:tnLst>
      <p:par>
        <p:cTn id="1" dur="indefinite" restart="never" nodeType="tmRoot"/>
      </p:par>
    </p:tnLst>
  </p:timing>
</p:sldLayout>
</file>

<file path=ppt/slideLayouts/slideLayout35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Custom Layou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Slide Number Placeholder 2"/>
          <p:cNvSpPr>
            <a:spLocks noGrp="1"/>
          </p:cNvSpPr>
          <p:nvPr>
            <p:ph type="sldNum" sz="quarter" idx="10"/>
          </p:nvPr>
        </p:nvSpPr>
        <p:spPr>
          <a:xfrm>
            <a:off x="446088" y="6419850"/>
            <a:ext cx="258762" cy="171450"/>
          </a:xfrm>
          <a:prstGeom prst="rect">
            <a:avLst/>
          </a:prstGeom>
        </p:spPr>
        <p:txBody>
          <a:bodyPr/>
          <a:lstStyle/>
          <a:p>
            <a:pPr>
              <a:defRPr/>
            </a:pPr>
            <a:fld id="{D213D8BA-0C6F-45EC-B152-F37DF94C7868}" type="slidenum">
              <a:rPr lang="en-US" smtClean="0"/>
              <a:t>‹#›</a:t>
            </a:fld>
            <a:endParaRPr lang="en-US" dirty="0"/>
          </a:p>
        </p:txBody>
      </p:sp>
    </p:spTree>
  </p:cSld>
  <p:clrMapOvr>
    <a:masterClrMapping/>
  </p:clrMapOvr>
  <p:transition>
    <p:pull/>
  </p:transition>
  <p:timing>
    <p:tnLst>
      <p:par>
        <p:cTn id="1" dur="indefinite" restart="never" nodeType="tmRoot"/>
      </p:par>
    </p:tnLst>
  </p:timing>
</p:sldLayout>
</file>

<file path=ppt/slideLayouts/slideLayout3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685800" y="2130425"/>
            <a:ext cx="7772400" cy="1470025"/>
          </a:xfrm>
        </p:spPr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 smtClean="0"/>
              <a:t>Click to edit Master subtitle style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56EAFA7-2619-4634-8C39-C1027F4A75D6}" type="datetimeFigureOut">
              <a:rPr lang="en-US" smtClean="0"/>
              <a:t>3/23/2015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8073247-B8FA-4816-B19A-80AEE4ED6F31}" type="slidenum">
              <a:rPr lang="en-US" smtClean="0"/>
              <a:t>‹#›</a:t>
            </a:fld>
            <a:endParaRPr lang="en-US" dirty="0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Layout>
</file>

<file path=ppt/slideLayouts/slideLayout37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56EAFA7-2619-4634-8C39-C1027F4A75D6}" type="datetimeFigureOut">
              <a:rPr lang="en-US" smtClean="0"/>
              <a:t>3/23/2015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8073247-B8FA-4816-B19A-80AEE4ED6F31}" type="slidenum">
              <a:rPr lang="en-US" smtClean="0"/>
              <a:t>‹#›</a:t>
            </a:fld>
            <a:endParaRPr lang="en-US" dirty="0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Layout>
</file>

<file path=ppt/slideLayouts/slideLayout38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56EAFA7-2619-4634-8C39-C1027F4A75D6}" type="datetimeFigureOut">
              <a:rPr lang="en-US" smtClean="0"/>
              <a:t>3/23/2015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8073247-B8FA-4816-B19A-80AEE4ED6F31}" type="slidenum">
              <a:rPr lang="en-US" smtClean="0"/>
              <a:t>‹#›</a:t>
            </a:fld>
            <a:endParaRPr lang="en-US" dirty="0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Layout>
</file>

<file path=ppt/slideLayouts/slideLayout39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56EAFA7-2619-4634-8C39-C1027F4A75D6}" type="datetimeFigureOut">
              <a:rPr lang="en-US" smtClean="0"/>
              <a:t>3/23/2015</a:t>
            </a:fld>
            <a:endParaRPr lang="en-US" dirty="0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8073247-B8FA-4816-B19A-80AEE4ED6F31}" type="slidenum">
              <a:rPr lang="en-US" smtClean="0"/>
              <a:t>‹#›</a:t>
            </a:fld>
            <a:endParaRPr lang="en-US" dirty="0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Layout>
</file>

<file path=ppt/slideLayouts/slideLayout40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56EAFA7-2619-4634-8C39-C1027F4A75D6}" type="datetimeFigureOut">
              <a:rPr lang="en-US" smtClean="0"/>
              <a:t>3/23/2015</a:t>
            </a:fld>
            <a:endParaRPr lang="en-US" dirty="0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8073247-B8FA-4816-B19A-80AEE4ED6F31}" type="slidenum">
              <a:rPr lang="en-US" smtClean="0"/>
              <a:t>‹#›</a:t>
            </a:fld>
            <a:endParaRPr lang="en-US" dirty="0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Layout>
</file>

<file path=ppt/slideLayouts/slideLayout4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56EAFA7-2619-4634-8C39-C1027F4A75D6}" type="datetimeFigureOut">
              <a:rPr lang="en-US" smtClean="0"/>
              <a:t>3/23/2015</a:t>
            </a:fld>
            <a:endParaRPr lang="en-US" dirty="0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8073247-B8FA-4816-B19A-80AEE4ED6F31}" type="slidenum">
              <a:rPr lang="en-US" smtClean="0"/>
              <a:t>‹#›</a:t>
            </a:fld>
            <a:endParaRPr lang="en-US" dirty="0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Layout>
</file>

<file path=ppt/slideLayouts/slideLayout42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56EAFA7-2619-4634-8C39-C1027F4A75D6}" type="datetimeFigureOut">
              <a:rPr lang="en-US" smtClean="0"/>
              <a:t>3/23/2015</a:t>
            </a:fld>
            <a:endParaRPr lang="en-US" dirty="0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8073247-B8FA-4816-B19A-80AEE4ED6F31}" type="slidenum">
              <a:rPr lang="en-US" smtClean="0"/>
              <a:t>‹#›</a:t>
            </a:fld>
            <a:endParaRPr lang="en-US" dirty="0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Layout>
</file>

<file path=ppt/slideLayouts/slideLayout43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56EAFA7-2619-4634-8C39-C1027F4A75D6}" type="datetimeFigureOut">
              <a:rPr lang="en-US" smtClean="0"/>
              <a:t>3/23/2015</a:t>
            </a:fld>
            <a:endParaRPr lang="en-US" dirty="0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8073247-B8FA-4816-B19A-80AEE4ED6F31}" type="slidenum">
              <a:rPr lang="en-US" smtClean="0"/>
              <a:t>‹#›</a:t>
            </a:fld>
            <a:endParaRPr lang="en-US" dirty="0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Layout>
</file>

<file path=ppt/slideLayouts/slideLayout44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56EAFA7-2619-4634-8C39-C1027F4A75D6}" type="datetimeFigureOut">
              <a:rPr lang="en-US" smtClean="0"/>
              <a:t>3/23/2015</a:t>
            </a:fld>
            <a:endParaRPr lang="en-US" dirty="0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8073247-B8FA-4816-B19A-80AEE4ED6F31}" type="slidenum">
              <a:rPr lang="en-US" smtClean="0"/>
              <a:t>‹#›</a:t>
            </a:fld>
            <a:endParaRPr lang="en-US" dirty="0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Layout>
</file>

<file path=ppt/slideLayouts/slideLayout45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56EAFA7-2619-4634-8C39-C1027F4A75D6}" type="datetimeFigureOut">
              <a:rPr lang="en-US" smtClean="0"/>
              <a:t>3/23/2015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8073247-B8FA-4816-B19A-80AEE4ED6F31}" type="slidenum">
              <a:rPr lang="en-US" smtClean="0"/>
              <a:t>‹#›</a:t>
            </a:fld>
            <a:endParaRPr lang="en-US" dirty="0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Layout>
</file>

<file path=ppt/slideLayouts/slideLayout46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629400" y="274638"/>
            <a:ext cx="2057400" cy="5851525"/>
          </a:xfrm>
        </p:spPr>
        <p:txBody>
          <a:bodyPr vert="eaVert"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457200" y="274638"/>
            <a:ext cx="6019800" cy="5851525"/>
          </a:xfrm>
        </p:spPr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56EAFA7-2619-4634-8C39-C1027F4A75D6}" type="datetimeFigureOut">
              <a:rPr lang="en-US" smtClean="0"/>
              <a:t>3/23/2015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8073247-B8FA-4816-B19A-80AEE4ED6F31}" type="slidenum">
              <a:rPr lang="en-US" smtClean="0"/>
              <a:t>‹#›</a:t>
            </a:fld>
            <a:endParaRPr lang="en-US" dirty="0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Layout>
</file>

<file path=ppt/slideLayouts/slideLayout47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Custom Layou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56EAFA7-2619-4634-8C39-C1027F4A75D6}" type="datetimeFigureOut">
              <a:rPr lang="en-US" smtClean="0"/>
              <a:t>3/23/2015</a:t>
            </a:fld>
            <a:endParaRPr lang="en-US" dirty="0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8073247-B8FA-4816-B19A-80AEE4ED6F31}" type="slidenum">
              <a:rPr lang="en-US" smtClean="0"/>
              <a:t>‹#›</a:t>
            </a:fld>
            <a:endParaRPr lang="en-US" dirty="0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Layout>
</file>

<file path=ppt/slideLayouts/slideLayout48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title" preserve="1">
  <p:cSld name="Title Slide">
    <p:bg>
      <p:bgPr>
        <a:blipFill dpi="0" rotWithShape="0">
          <a:blip r:embed="rId2"/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6229" name="Group 85"/>
          <p:cNvGrpSpPr>
            <a:grpSpLocks/>
          </p:cNvGrpSpPr>
          <p:nvPr/>
        </p:nvGrpSpPr>
        <p:grpSpPr bwMode="auto">
          <a:xfrm>
            <a:off x="0" y="0"/>
            <a:ext cx="9150350" cy="6858000"/>
            <a:chOff x="0" y="0"/>
            <a:chExt cx="5764" cy="4320"/>
          </a:xfrm>
        </p:grpSpPr>
        <p:sp>
          <p:nvSpPr>
            <p:cNvPr id="6221" name="Rectangle 77"/>
            <p:cNvSpPr>
              <a:spLocks noChangeArrowheads="1"/>
            </p:cNvSpPr>
            <p:nvPr userDrawn="1"/>
          </p:nvSpPr>
          <p:spPr bwMode="gray">
            <a:xfrm>
              <a:off x="4" y="0"/>
              <a:ext cx="5750" cy="216"/>
            </a:xfrm>
            <a:prstGeom prst="rect">
              <a:avLst/>
            </a:prstGeom>
            <a:solidFill>
              <a:srgbClr val="FFFFFF"/>
            </a:solidFill>
            <a:ln>
              <a:noFill/>
            </a:ln>
            <a:effectLst/>
            <a:extLst>
              <a:ext uri="{91240B29-F687-4F45-9708-019B960494DF}">
                <a14:hiddenLine xmlns:a14="http://schemas.microsoft.com/office/drawing/2010/main" w="9525">
                  <a:solidFill>
                    <a:schemeClr val="tx1"/>
                  </a:solidFill>
                  <a:miter lim="800000"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 anchor="ctr"/>
            <a:lstStyle/>
            <a:p>
              <a:pPr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</a:pPr>
              <a:endParaRPr lang="en-US" sz="1800" b="0" dirty="0" smtClean="0">
                <a:solidFill>
                  <a:srgbClr val="333333"/>
                </a:solidFill>
                <a:latin typeface="Arial" pitchFamily="34" charset="0"/>
              </a:endParaRPr>
            </a:p>
          </p:txBody>
        </p:sp>
        <p:sp>
          <p:nvSpPr>
            <p:cNvPr id="6222" name="Rectangle 78"/>
            <p:cNvSpPr>
              <a:spLocks noChangeArrowheads="1"/>
            </p:cNvSpPr>
            <p:nvPr userDrawn="1"/>
          </p:nvSpPr>
          <p:spPr bwMode="gray">
            <a:xfrm>
              <a:off x="0" y="0"/>
              <a:ext cx="227" cy="4320"/>
            </a:xfrm>
            <a:prstGeom prst="rect">
              <a:avLst/>
            </a:prstGeom>
            <a:solidFill>
              <a:srgbClr val="FFFFFF"/>
            </a:solidFill>
            <a:ln>
              <a:noFill/>
            </a:ln>
            <a:effectLst/>
            <a:extLst>
              <a:ext uri="{91240B29-F687-4F45-9708-019B960494DF}">
                <a14:hiddenLine xmlns:a14="http://schemas.microsoft.com/office/drawing/2010/main" w="9525">
                  <a:solidFill>
                    <a:schemeClr val="tx1"/>
                  </a:solidFill>
                  <a:miter lim="800000"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 anchor="ctr"/>
            <a:lstStyle/>
            <a:p>
              <a:pPr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</a:pPr>
              <a:endParaRPr lang="en-US" sz="1800" b="0" dirty="0" smtClean="0">
                <a:solidFill>
                  <a:srgbClr val="333333"/>
                </a:solidFill>
                <a:latin typeface="Arial" pitchFamily="34" charset="0"/>
              </a:endParaRPr>
            </a:p>
          </p:txBody>
        </p:sp>
        <p:sp>
          <p:nvSpPr>
            <p:cNvPr id="6223" name="Rectangle 79"/>
            <p:cNvSpPr>
              <a:spLocks noChangeArrowheads="1"/>
            </p:cNvSpPr>
            <p:nvPr userDrawn="1"/>
          </p:nvSpPr>
          <p:spPr bwMode="gray">
            <a:xfrm>
              <a:off x="4" y="3891"/>
              <a:ext cx="5760" cy="429"/>
            </a:xfrm>
            <a:prstGeom prst="rect">
              <a:avLst/>
            </a:prstGeom>
            <a:solidFill>
              <a:srgbClr val="FFFFFF"/>
            </a:solidFill>
            <a:ln>
              <a:noFill/>
            </a:ln>
            <a:effectLst/>
            <a:extLst>
              <a:ext uri="{91240B29-F687-4F45-9708-019B960494DF}">
                <a14:hiddenLine xmlns:a14="http://schemas.microsoft.com/office/drawing/2010/main" w="9525">
                  <a:solidFill>
                    <a:schemeClr val="tx1"/>
                  </a:solidFill>
                  <a:miter lim="800000"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 anchor="ctr"/>
            <a:lstStyle/>
            <a:p>
              <a:pPr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</a:pPr>
              <a:endParaRPr lang="en-US" sz="1800" b="0" dirty="0" smtClean="0">
                <a:solidFill>
                  <a:srgbClr val="333333"/>
                </a:solidFill>
                <a:latin typeface="Arial" pitchFamily="34" charset="0"/>
              </a:endParaRPr>
            </a:p>
          </p:txBody>
        </p:sp>
        <p:sp>
          <p:nvSpPr>
            <p:cNvPr id="6224" name="Rectangle 80"/>
            <p:cNvSpPr>
              <a:spLocks noChangeArrowheads="1"/>
            </p:cNvSpPr>
            <p:nvPr userDrawn="1"/>
          </p:nvSpPr>
          <p:spPr bwMode="gray">
            <a:xfrm>
              <a:off x="5533" y="0"/>
              <a:ext cx="227" cy="4320"/>
            </a:xfrm>
            <a:prstGeom prst="rect">
              <a:avLst/>
            </a:prstGeom>
            <a:solidFill>
              <a:srgbClr val="FFFFFF"/>
            </a:solidFill>
            <a:ln>
              <a:noFill/>
            </a:ln>
            <a:effectLst/>
            <a:extLst>
              <a:ext uri="{91240B29-F687-4F45-9708-019B960494DF}">
                <a14:hiddenLine xmlns:a14="http://schemas.microsoft.com/office/drawing/2010/main" w="9525">
                  <a:solidFill>
                    <a:schemeClr val="tx1"/>
                  </a:solidFill>
                  <a:miter lim="800000"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 anchor="ctr"/>
            <a:lstStyle/>
            <a:p>
              <a:pPr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</a:pPr>
              <a:endParaRPr lang="en-US" sz="1800" b="0" dirty="0" smtClean="0">
                <a:solidFill>
                  <a:srgbClr val="333333"/>
                </a:solidFill>
                <a:latin typeface="Arial" pitchFamily="34" charset="0"/>
              </a:endParaRPr>
            </a:p>
          </p:txBody>
        </p:sp>
        <p:sp>
          <p:nvSpPr>
            <p:cNvPr id="6210" name="Freeform 66"/>
            <p:cNvSpPr>
              <a:spLocks/>
            </p:cNvSpPr>
            <p:nvPr userDrawn="1"/>
          </p:nvSpPr>
          <p:spPr bwMode="gray">
            <a:xfrm>
              <a:off x="64" y="103"/>
              <a:ext cx="542" cy="1867"/>
            </a:xfrm>
            <a:custGeom>
              <a:avLst/>
              <a:gdLst>
                <a:gd name="T0" fmla="*/ 163 w 542"/>
                <a:gd name="T1" fmla="*/ 0 h 1867"/>
                <a:gd name="T2" fmla="*/ 163 w 542"/>
                <a:gd name="T3" fmla="*/ 514 h 1867"/>
                <a:gd name="T4" fmla="*/ 298 w 542"/>
                <a:gd name="T5" fmla="*/ 514 h 1867"/>
                <a:gd name="T6" fmla="*/ 542 w 542"/>
                <a:gd name="T7" fmla="*/ 866 h 1867"/>
                <a:gd name="T8" fmla="*/ 298 w 542"/>
                <a:gd name="T9" fmla="*/ 1218 h 1867"/>
                <a:gd name="T10" fmla="*/ 163 w 542"/>
                <a:gd name="T11" fmla="*/ 1218 h 1867"/>
                <a:gd name="T12" fmla="*/ 163 w 542"/>
                <a:gd name="T13" fmla="*/ 1867 h 1867"/>
                <a:gd name="T14" fmla="*/ 0 w 542"/>
                <a:gd name="T15" fmla="*/ 1867 h 1867"/>
                <a:gd name="T16" fmla="*/ 0 w 542"/>
                <a:gd name="T17" fmla="*/ 0 h 1867"/>
                <a:gd name="T18" fmla="*/ 163 w 542"/>
                <a:gd name="T19" fmla="*/ 0 h 1867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</a:cxnLst>
              <a:rect l="0" t="0" r="r" b="b"/>
              <a:pathLst>
                <a:path w="542" h="1867">
                  <a:moveTo>
                    <a:pt x="163" y="0"/>
                  </a:moveTo>
                  <a:lnTo>
                    <a:pt x="163" y="514"/>
                  </a:lnTo>
                  <a:lnTo>
                    <a:pt x="298" y="514"/>
                  </a:lnTo>
                  <a:lnTo>
                    <a:pt x="542" y="866"/>
                  </a:lnTo>
                  <a:lnTo>
                    <a:pt x="298" y="1218"/>
                  </a:lnTo>
                  <a:lnTo>
                    <a:pt x="163" y="1218"/>
                  </a:lnTo>
                  <a:lnTo>
                    <a:pt x="163" y="1867"/>
                  </a:lnTo>
                  <a:lnTo>
                    <a:pt x="0" y="1867"/>
                  </a:lnTo>
                  <a:lnTo>
                    <a:pt x="0" y="0"/>
                  </a:lnTo>
                  <a:lnTo>
                    <a:pt x="163" y="0"/>
                  </a:ln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  <a:effectLst/>
            <a:extLst>
              <a:ext uri="{91240B29-F687-4F45-9708-019B960494DF}">
                <a14:hiddenLine xmlns:a14="http://schemas.microsoft.com/office/drawing/2010/main" w="9525">
                  <a:solidFill>
                    <a:schemeClr val="tx1"/>
                  </a:solidFill>
                  <a:round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/>
            <a:lstStyle/>
            <a:p>
              <a:pPr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</a:pPr>
              <a:endParaRPr lang="en-US" sz="1800" b="0" dirty="0" smtClean="0">
                <a:solidFill>
                  <a:srgbClr val="333333"/>
                </a:solidFill>
                <a:latin typeface="Arial" pitchFamily="34" charset="0"/>
              </a:endParaRPr>
            </a:p>
          </p:txBody>
        </p:sp>
        <p:sp>
          <p:nvSpPr>
            <p:cNvPr id="6215" name="Freeform 71"/>
            <p:cNvSpPr>
              <a:spLocks/>
            </p:cNvSpPr>
            <p:nvPr userDrawn="1"/>
          </p:nvSpPr>
          <p:spPr bwMode="gray">
            <a:xfrm>
              <a:off x="227" y="644"/>
              <a:ext cx="333" cy="649"/>
            </a:xfrm>
            <a:custGeom>
              <a:avLst/>
              <a:gdLst>
                <a:gd name="T0" fmla="*/ 0 w 333"/>
                <a:gd name="T1" fmla="*/ 0 h 649"/>
                <a:gd name="T2" fmla="*/ 101 w 333"/>
                <a:gd name="T3" fmla="*/ 0 h 649"/>
                <a:gd name="T4" fmla="*/ 333 w 333"/>
                <a:gd name="T5" fmla="*/ 324 h 649"/>
                <a:gd name="T6" fmla="*/ 101 w 333"/>
                <a:gd name="T7" fmla="*/ 649 h 649"/>
                <a:gd name="T8" fmla="*/ 0 w 333"/>
                <a:gd name="T9" fmla="*/ 649 h 649"/>
                <a:gd name="T10" fmla="*/ 234 w 333"/>
                <a:gd name="T11" fmla="*/ 324 h 649"/>
                <a:gd name="T12" fmla="*/ 0 w 333"/>
                <a:gd name="T13" fmla="*/ 0 h 649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</a:cxnLst>
              <a:rect l="0" t="0" r="r" b="b"/>
              <a:pathLst>
                <a:path w="333" h="649">
                  <a:moveTo>
                    <a:pt x="0" y="0"/>
                  </a:moveTo>
                  <a:lnTo>
                    <a:pt x="101" y="0"/>
                  </a:lnTo>
                  <a:lnTo>
                    <a:pt x="333" y="324"/>
                  </a:lnTo>
                  <a:lnTo>
                    <a:pt x="101" y="649"/>
                  </a:lnTo>
                  <a:lnTo>
                    <a:pt x="0" y="649"/>
                  </a:lnTo>
                  <a:lnTo>
                    <a:pt x="234" y="324"/>
                  </a:lnTo>
                  <a:lnTo>
                    <a:pt x="0" y="0"/>
                  </a:lnTo>
                  <a:close/>
                </a:path>
              </a:pathLst>
            </a:custGeom>
            <a:solidFill>
              <a:schemeClr val="tx2"/>
            </a:solidFill>
            <a:ln w="0">
              <a:solidFill>
                <a:schemeClr val="tx2"/>
              </a:solidFill>
              <a:prstDash val="solid"/>
              <a:round/>
              <a:headEnd/>
              <a:tailEnd/>
            </a:ln>
          </p:spPr>
          <p:txBody>
            <a:bodyPr/>
            <a:lstStyle/>
            <a:p>
              <a:pPr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</a:pPr>
              <a:endParaRPr lang="en-US" sz="1800" b="0" dirty="0" smtClean="0">
                <a:solidFill>
                  <a:srgbClr val="333333"/>
                </a:solidFill>
                <a:latin typeface="Arial" pitchFamily="34" charset="0"/>
              </a:endParaRPr>
            </a:p>
          </p:txBody>
        </p:sp>
      </p:grpSp>
      <p:sp>
        <p:nvSpPr>
          <p:cNvPr id="6216" name="Freeform 72"/>
          <p:cNvSpPr>
            <a:spLocks/>
          </p:cNvSpPr>
          <p:nvPr/>
        </p:nvSpPr>
        <p:spPr bwMode="gray">
          <a:xfrm>
            <a:off x="360363" y="334963"/>
            <a:ext cx="8509000" cy="5930900"/>
          </a:xfrm>
          <a:custGeom>
            <a:avLst/>
            <a:gdLst>
              <a:gd name="T0" fmla="*/ 5306 w 5360"/>
              <a:gd name="T1" fmla="*/ 0 h 3736"/>
              <a:gd name="T2" fmla="*/ 5360 w 5360"/>
              <a:gd name="T3" fmla="*/ 54 h 3736"/>
              <a:gd name="T4" fmla="*/ 5360 w 5360"/>
              <a:gd name="T5" fmla="*/ 3736 h 3736"/>
              <a:gd name="T6" fmla="*/ 54 w 5360"/>
              <a:gd name="T7" fmla="*/ 3736 h 3736"/>
              <a:gd name="T8" fmla="*/ 0 w 5360"/>
              <a:gd name="T9" fmla="*/ 3682 h 3736"/>
              <a:gd name="T10" fmla="*/ 5306 w 5360"/>
              <a:gd name="T11" fmla="*/ 3682 h 3736"/>
              <a:gd name="T12" fmla="*/ 5306 w 5360"/>
              <a:gd name="T13" fmla="*/ 0 h 3736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</a:cxnLst>
            <a:rect l="0" t="0" r="r" b="b"/>
            <a:pathLst>
              <a:path w="5360" h="3736">
                <a:moveTo>
                  <a:pt x="5306" y="0"/>
                </a:moveTo>
                <a:lnTo>
                  <a:pt x="5360" y="54"/>
                </a:lnTo>
                <a:lnTo>
                  <a:pt x="5360" y="3736"/>
                </a:lnTo>
                <a:lnTo>
                  <a:pt x="54" y="3736"/>
                </a:lnTo>
                <a:lnTo>
                  <a:pt x="0" y="3682"/>
                </a:lnTo>
                <a:lnTo>
                  <a:pt x="5306" y="3682"/>
                </a:lnTo>
                <a:lnTo>
                  <a:pt x="5306" y="0"/>
                </a:lnTo>
                <a:close/>
              </a:path>
            </a:pathLst>
          </a:custGeom>
          <a:solidFill>
            <a:srgbClr val="BBBBBB"/>
          </a:solidFill>
          <a:ln w="9525">
            <a:solidFill>
              <a:srgbClr val="BBBBBB"/>
            </a:solidFill>
            <a:round/>
            <a:headEnd/>
            <a:tailEnd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/>
          <a:lstStyle/>
          <a:p>
            <a:pPr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</a:pPr>
            <a:endParaRPr lang="en-US" sz="1800" b="0" dirty="0" smtClean="0">
              <a:solidFill>
                <a:srgbClr val="333333"/>
              </a:solidFill>
              <a:latin typeface="Arial" pitchFamily="34" charset="0"/>
            </a:endParaRPr>
          </a:p>
        </p:txBody>
      </p:sp>
      <p:sp>
        <p:nvSpPr>
          <p:cNvPr id="6151" name="Rectangle 7"/>
          <p:cNvSpPr>
            <a:spLocks noGrp="1" noChangeArrowheads="1"/>
          </p:cNvSpPr>
          <p:nvPr>
            <p:ph type="ctrTitle"/>
          </p:nvPr>
        </p:nvSpPr>
        <p:spPr>
          <a:xfrm>
            <a:off x="1047750" y="1022350"/>
            <a:ext cx="7577138" cy="1031875"/>
          </a:xfrm>
        </p:spPr>
        <p:txBody>
          <a:bodyPr/>
          <a:lstStyle>
            <a:lvl1pPr>
              <a:defRPr>
                <a:solidFill>
                  <a:schemeClr val="bg1"/>
                </a:solidFill>
              </a:defRPr>
            </a:lvl1pPr>
          </a:lstStyle>
          <a:p>
            <a:pPr lvl="0"/>
            <a:r>
              <a:rPr lang="en-US" altLang="en-US" noProof="0" smtClean="0"/>
              <a:t>Click to edit Master title style</a:t>
            </a:r>
          </a:p>
        </p:txBody>
      </p:sp>
      <p:sp>
        <p:nvSpPr>
          <p:cNvPr id="6152" name="Rectangle 8"/>
          <p:cNvSpPr>
            <a:spLocks noGrp="1" noChangeArrowheads="1"/>
          </p:cNvSpPr>
          <p:nvPr>
            <p:ph type="subTitle" idx="1"/>
          </p:nvPr>
        </p:nvSpPr>
        <p:spPr>
          <a:xfrm>
            <a:off x="5708650" y="3686175"/>
            <a:ext cx="3074988" cy="1804988"/>
          </a:xfrm>
          <a:solidFill>
            <a:schemeClr val="tx2">
              <a:alpha val="75000"/>
            </a:schemeClr>
          </a:solidFill>
        </p:spPr>
        <p:txBody>
          <a:bodyPr anchor="ctr"/>
          <a:lstStyle>
            <a:lvl1pPr marL="117475" indent="0">
              <a:buFontTx/>
              <a:buNone/>
              <a:defRPr sz="1400">
                <a:solidFill>
                  <a:schemeClr val="bg1"/>
                </a:solidFill>
              </a:defRPr>
            </a:lvl1pPr>
          </a:lstStyle>
          <a:p>
            <a:pPr lvl="0"/>
            <a:r>
              <a:rPr lang="en-US" altLang="en-US" noProof="0" smtClean="0"/>
              <a:t>Click to edit Master subtitle style</a:t>
            </a:r>
          </a:p>
        </p:txBody>
      </p:sp>
      <p:sp>
        <p:nvSpPr>
          <p:cNvPr id="6192" name="Rectangle 48"/>
          <p:cNvSpPr>
            <a:spLocks noGrp="1" noChangeArrowheads="1"/>
          </p:cNvSpPr>
          <p:nvPr>
            <p:ph type="dt" sz="half" idx="2"/>
          </p:nvPr>
        </p:nvSpPr>
        <p:spPr/>
        <p:txBody>
          <a:bodyPr/>
          <a:lstStyle>
            <a:lvl1pPr>
              <a:defRPr/>
            </a:lvl1pPr>
          </a:lstStyle>
          <a:p>
            <a:fld id="{31F85256-242D-4DD4-8C92-2D5C70461BDB}" type="datetime4">
              <a:rPr lang="en-US" altLang="en-US">
                <a:solidFill>
                  <a:srgbClr val="333333"/>
                </a:solidFill>
              </a:rPr>
              <a:pPr/>
              <a:t>March 23, 2015</a:t>
            </a:fld>
            <a:endParaRPr lang="en-US" altLang="en-US" dirty="0">
              <a:solidFill>
                <a:srgbClr val="333333"/>
              </a:solidFill>
            </a:endParaRPr>
          </a:p>
        </p:txBody>
      </p:sp>
      <p:sp>
        <p:nvSpPr>
          <p:cNvPr id="6193" name="Rectangle 49"/>
          <p:cNvSpPr>
            <a:spLocks noGrp="1" noChangeArrowheads="1"/>
          </p:cNvSpPr>
          <p:nvPr>
            <p:ph type="ftr" sz="quarter" idx="3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US" altLang="en-US" dirty="0">
                <a:solidFill>
                  <a:srgbClr val="333333"/>
                </a:solidFill>
              </a:rPr>
              <a:t>Title of Presentation | FileSite Number</a:t>
            </a:r>
          </a:p>
        </p:txBody>
      </p:sp>
      <p:sp>
        <p:nvSpPr>
          <p:cNvPr id="6194" name="Rectangle 50"/>
          <p:cNvSpPr>
            <a:spLocks noGrp="1" noChangeArrowheads="1"/>
          </p:cNvSpPr>
          <p:nvPr>
            <p:ph type="sldNum" sz="quarter" idx="4"/>
          </p:nvPr>
        </p:nvSpPr>
        <p:spPr/>
        <p:txBody>
          <a:bodyPr/>
          <a:lstStyle>
            <a:lvl1pPr>
              <a:defRPr/>
            </a:lvl1pPr>
          </a:lstStyle>
          <a:p>
            <a:fld id="{8629C009-98F8-4CA3-9291-BABE2DB3B64F}" type="slidenum">
              <a:rPr lang="en-US" altLang="en-US">
                <a:solidFill>
                  <a:srgbClr val="007FAC"/>
                </a:solidFill>
              </a:rPr>
              <a:pPr/>
              <a:t>‹#›</a:t>
            </a:fld>
            <a:endParaRPr lang="en-US" altLang="en-US" dirty="0">
              <a:solidFill>
                <a:srgbClr val="007FAC"/>
              </a:solidFill>
            </a:endParaRPr>
          </a:p>
        </p:txBody>
      </p:sp>
      <p:sp>
        <p:nvSpPr>
          <p:cNvPr id="6226" name="Freeform 82"/>
          <p:cNvSpPr>
            <a:spLocks/>
          </p:cNvSpPr>
          <p:nvPr/>
        </p:nvSpPr>
        <p:spPr bwMode="gray">
          <a:xfrm>
            <a:off x="358775" y="334963"/>
            <a:ext cx="8424863" cy="5845175"/>
          </a:xfrm>
          <a:custGeom>
            <a:avLst/>
            <a:gdLst>
              <a:gd name="T0" fmla="*/ 1 w 5307"/>
              <a:gd name="T1" fmla="*/ 0 h 3682"/>
              <a:gd name="T2" fmla="*/ 0 w 5307"/>
              <a:gd name="T3" fmla="*/ 405 h 3682"/>
              <a:gd name="T4" fmla="*/ 136 w 5307"/>
              <a:gd name="T5" fmla="*/ 403 h 3682"/>
              <a:gd name="T6" fmla="*/ 382 w 5307"/>
              <a:gd name="T7" fmla="*/ 759 h 3682"/>
              <a:gd name="T8" fmla="*/ 138 w 5307"/>
              <a:gd name="T9" fmla="*/ 1109 h 3682"/>
              <a:gd name="T10" fmla="*/ 0 w 5307"/>
              <a:gd name="T11" fmla="*/ 1109 h 3682"/>
              <a:gd name="T12" fmla="*/ 1 w 5307"/>
              <a:gd name="T13" fmla="*/ 3682 h 3682"/>
              <a:gd name="T14" fmla="*/ 5307 w 5307"/>
              <a:gd name="T15" fmla="*/ 3682 h 3682"/>
              <a:gd name="T16" fmla="*/ 5307 w 5307"/>
              <a:gd name="T17" fmla="*/ 0 h 3682"/>
              <a:gd name="T18" fmla="*/ 1 w 5307"/>
              <a:gd name="T19" fmla="*/ 0 h 3682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  <a:cxn ang="0">
                <a:pos x="T18" y="T19"/>
              </a:cxn>
            </a:cxnLst>
            <a:rect l="0" t="0" r="r" b="b"/>
            <a:pathLst>
              <a:path w="5307" h="3682">
                <a:moveTo>
                  <a:pt x="1" y="0"/>
                </a:moveTo>
                <a:lnTo>
                  <a:pt x="0" y="405"/>
                </a:lnTo>
                <a:lnTo>
                  <a:pt x="136" y="403"/>
                </a:lnTo>
                <a:lnTo>
                  <a:pt x="382" y="759"/>
                </a:lnTo>
                <a:lnTo>
                  <a:pt x="138" y="1109"/>
                </a:lnTo>
                <a:lnTo>
                  <a:pt x="0" y="1109"/>
                </a:lnTo>
                <a:lnTo>
                  <a:pt x="1" y="3682"/>
                </a:lnTo>
                <a:lnTo>
                  <a:pt x="5307" y="3682"/>
                </a:lnTo>
                <a:lnTo>
                  <a:pt x="5307" y="0"/>
                </a:lnTo>
                <a:lnTo>
                  <a:pt x="1" y="0"/>
                </a:lnTo>
                <a:close/>
              </a:path>
            </a:pathLst>
          </a:custGeom>
          <a:noFill/>
          <a:ln w="9525">
            <a:solidFill>
              <a:srgbClr val="BBBBBB"/>
            </a:solidFill>
            <a:round/>
            <a:headEnd/>
            <a:tailEnd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/>
          <a:lstStyle/>
          <a:p>
            <a:pPr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</a:pPr>
            <a:endParaRPr lang="en-US" sz="1800" b="0" dirty="0" smtClean="0">
              <a:solidFill>
                <a:srgbClr val="333333"/>
              </a:solidFill>
              <a:latin typeface="Arial" pitchFamily="34" charset="0"/>
            </a:endParaRPr>
          </a:p>
        </p:txBody>
      </p:sp>
      <p:pic>
        <p:nvPicPr>
          <p:cNvPr id="6230" name="Picture 86"/>
          <p:cNvPicPr>
            <a:picLocks noChangeAspect="1" noChangeArrowheads="1"/>
          </p:cNvPicPr>
          <p:nvPr userDrawn="1"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7370763" y="6367463"/>
            <a:ext cx="1511300" cy="28575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</p:spTree>
    <p:extLst>
      <p:ext uri="{BB962C8B-B14F-4D97-AF65-F5344CB8AC3E}">
        <p14:creationId xmlns:p14="http://schemas.microsoft.com/office/powerpoint/2010/main" val="3973993703"/>
      </p:ext>
    </p:extLst>
  </p:cSld>
  <p:clrMapOvr>
    <a:masterClrMapping/>
  </p:clrMapOvr>
  <p:timing>
    <p:tnLst>
      <p:par>
        <p:cTn id="1" dur="indefinite" restart="never" nodeType="tmRoot"/>
      </p:par>
    </p:tnLst>
  </p:timing>
</p:sldLayout>
</file>

<file path=ppt/slideLayouts/slideLayout49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fld id="{FB515EB9-D8E6-4318-A5B4-E06C85F2AD04}" type="datetime4">
              <a:rPr lang="en-US" altLang="en-US">
                <a:solidFill>
                  <a:srgbClr val="333333"/>
                </a:solidFill>
              </a:rPr>
              <a:pPr/>
              <a:t>March 23, 2015</a:t>
            </a:fld>
            <a:endParaRPr lang="en-US" altLang="en-US" dirty="0">
              <a:solidFill>
                <a:srgbClr val="333333"/>
              </a:solidFill>
            </a:endParaRPr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US" altLang="en-US" dirty="0">
                <a:solidFill>
                  <a:srgbClr val="333333"/>
                </a:solidFill>
              </a:rPr>
              <a:t>Title of Presentation | FileSite Number</a:t>
            </a:r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fld id="{D21D23ED-0D03-45B0-A956-CF8E109D31A2}" type="slidenum">
              <a:rPr lang="en-US" altLang="en-US">
                <a:solidFill>
                  <a:srgbClr val="007FAC"/>
                </a:solidFill>
              </a:rPr>
              <a:pPr/>
              <a:t>‹#›</a:t>
            </a:fld>
            <a:endParaRPr lang="en-US" altLang="en-US" dirty="0">
              <a:solidFill>
                <a:srgbClr val="007FAC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075442878"/>
      </p:ext>
    </p:extLst>
  </p:cSld>
  <p:clrMapOvr>
    <a:masterClrMapping/>
  </p:clrMapOvr>
</p:sldLayout>
</file>

<file path=ppt/slideLayouts/slideLayout50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/>
            </a:lvl1pPr>
            <a:lvl2pPr marL="457200" indent="0">
              <a:buNone/>
              <a:defRPr sz="1800"/>
            </a:lvl2pPr>
            <a:lvl3pPr marL="914400" indent="0">
              <a:buNone/>
              <a:defRPr sz="1600"/>
            </a:lvl3pPr>
            <a:lvl4pPr marL="1371600" indent="0">
              <a:buNone/>
              <a:defRPr sz="1400"/>
            </a:lvl4pPr>
            <a:lvl5pPr marL="1828800" indent="0">
              <a:buNone/>
              <a:defRPr sz="1400"/>
            </a:lvl5pPr>
            <a:lvl6pPr marL="2286000" indent="0">
              <a:buNone/>
              <a:defRPr sz="1400"/>
            </a:lvl6pPr>
            <a:lvl7pPr marL="2743200" indent="0">
              <a:buNone/>
              <a:defRPr sz="1400"/>
            </a:lvl7pPr>
            <a:lvl8pPr marL="3200400" indent="0">
              <a:buNone/>
              <a:defRPr sz="1400"/>
            </a:lvl8pPr>
            <a:lvl9pPr marL="3657600" indent="0">
              <a:buNone/>
              <a:defRPr sz="14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fld id="{8C64A67B-5B85-46A6-AC4C-A2CAACBFA1CF}" type="datetime4">
              <a:rPr lang="en-US" altLang="en-US">
                <a:solidFill>
                  <a:srgbClr val="333333"/>
                </a:solidFill>
              </a:rPr>
              <a:pPr/>
              <a:t>March 23, 2015</a:t>
            </a:fld>
            <a:endParaRPr lang="en-US" altLang="en-US" dirty="0">
              <a:solidFill>
                <a:srgbClr val="333333"/>
              </a:solidFill>
            </a:endParaRPr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US" altLang="en-US" dirty="0">
                <a:solidFill>
                  <a:srgbClr val="333333"/>
                </a:solidFill>
              </a:rPr>
              <a:t>Title of Presentation | FileSite Number</a:t>
            </a:r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fld id="{BED673D3-7ABC-431A-A1FF-39BE1F23F18F}" type="slidenum">
              <a:rPr lang="en-US" altLang="en-US">
                <a:solidFill>
                  <a:srgbClr val="007FAC"/>
                </a:solidFill>
              </a:rPr>
              <a:pPr/>
              <a:t>‹#›</a:t>
            </a:fld>
            <a:endParaRPr lang="en-US" altLang="en-US" dirty="0">
              <a:solidFill>
                <a:srgbClr val="007FAC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315090455"/>
      </p:ext>
    </p:extLst>
  </p:cSld>
  <p:clrMapOvr>
    <a:masterClrMapping/>
  </p:clrMapOvr>
</p:sldLayout>
</file>

<file path=ppt/slideLayouts/slideLayout51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790575" y="1881188"/>
            <a:ext cx="3833813" cy="4125912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776788" y="1881188"/>
            <a:ext cx="3835400" cy="4125912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fld id="{3A284331-C5E8-460D-8DAB-FD3FE67CFBE3}" type="datetime4">
              <a:rPr lang="en-US" altLang="en-US">
                <a:solidFill>
                  <a:srgbClr val="333333"/>
                </a:solidFill>
              </a:rPr>
              <a:pPr/>
              <a:t>March 23, 2015</a:t>
            </a:fld>
            <a:endParaRPr lang="en-US" altLang="en-US" dirty="0">
              <a:solidFill>
                <a:srgbClr val="333333"/>
              </a:solidFill>
            </a:endParaRP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US" altLang="en-US" dirty="0">
                <a:solidFill>
                  <a:srgbClr val="333333"/>
                </a:solidFill>
              </a:rPr>
              <a:t>Title of Presentation | FileSite Number</a:t>
            </a:r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fld id="{A16F35D9-7BC2-4759-8647-16E88AD55E6B}" type="slidenum">
              <a:rPr lang="en-US" altLang="en-US">
                <a:solidFill>
                  <a:srgbClr val="007FAC"/>
                </a:solidFill>
              </a:rPr>
              <a:pPr/>
              <a:t>‹#›</a:t>
            </a:fld>
            <a:endParaRPr lang="en-US" altLang="en-US" dirty="0">
              <a:solidFill>
                <a:srgbClr val="007FAC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190965365"/>
      </p:ext>
    </p:extLst>
  </p:cSld>
  <p:clrMapOvr>
    <a:masterClrMapping/>
  </p:clrMapOvr>
</p:sldLayout>
</file>

<file path=ppt/slideLayouts/slideLayout52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</p:spPr>
        <p:txBody>
          <a:bodyPr/>
          <a:lstStyle>
            <a:lvl1pPr>
              <a:defRPr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fld id="{1382682B-3B0D-454F-A588-B90EFAC3C662}" type="datetime4">
              <a:rPr lang="en-US" altLang="en-US">
                <a:solidFill>
                  <a:srgbClr val="333333"/>
                </a:solidFill>
              </a:rPr>
              <a:pPr/>
              <a:t>March 23, 2015</a:t>
            </a:fld>
            <a:endParaRPr lang="en-US" altLang="en-US" dirty="0">
              <a:solidFill>
                <a:srgbClr val="333333"/>
              </a:solidFill>
            </a:endParaRPr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US" altLang="en-US" dirty="0">
                <a:solidFill>
                  <a:srgbClr val="333333"/>
                </a:solidFill>
              </a:rPr>
              <a:t>Title of Presentation | FileSite Number</a:t>
            </a:r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fld id="{2C7C3432-D7AC-47BE-BB2A-3F4F16219B83}" type="slidenum">
              <a:rPr lang="en-US" altLang="en-US">
                <a:solidFill>
                  <a:srgbClr val="007FAC"/>
                </a:solidFill>
              </a:rPr>
              <a:pPr/>
              <a:t>‹#›</a:t>
            </a:fld>
            <a:endParaRPr lang="en-US" altLang="en-US" dirty="0">
              <a:solidFill>
                <a:srgbClr val="007FAC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565672121"/>
      </p:ext>
    </p:extLst>
  </p:cSld>
  <p:clrMapOvr>
    <a:masterClrMapping/>
  </p:clrMapOvr>
</p:sldLayout>
</file>

<file path=ppt/slideLayouts/slideLayout53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fld id="{DB1A2296-2F02-40D2-B377-F8210CED9B8C}" type="datetime4">
              <a:rPr lang="en-US" altLang="en-US">
                <a:solidFill>
                  <a:srgbClr val="333333"/>
                </a:solidFill>
              </a:rPr>
              <a:pPr/>
              <a:t>March 23, 2015</a:t>
            </a:fld>
            <a:endParaRPr lang="en-US" altLang="en-US" dirty="0">
              <a:solidFill>
                <a:srgbClr val="333333"/>
              </a:solidFill>
            </a:endParaRPr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US" altLang="en-US" dirty="0">
                <a:solidFill>
                  <a:srgbClr val="333333"/>
                </a:solidFill>
              </a:rPr>
              <a:t>Title of Presentation | FileSite Number</a:t>
            </a:r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fld id="{EA97C97C-EBE5-4004-8E09-DFA375D00178}" type="slidenum">
              <a:rPr lang="en-US" altLang="en-US">
                <a:solidFill>
                  <a:srgbClr val="007FAC"/>
                </a:solidFill>
              </a:rPr>
              <a:pPr/>
              <a:t>‹#›</a:t>
            </a:fld>
            <a:endParaRPr lang="en-US" altLang="en-US" dirty="0">
              <a:solidFill>
                <a:srgbClr val="007FAC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553742716"/>
      </p:ext>
    </p:extLst>
  </p:cSld>
  <p:clrMapOvr>
    <a:masterClrMapping/>
  </p:clrMapOvr>
</p:sldLayout>
</file>

<file path=ppt/slideLayouts/slideLayout54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fld id="{B4A0ECEF-6FB9-419C-A82F-F5A99D4E21CF}" type="datetime4">
              <a:rPr lang="en-US" altLang="en-US">
                <a:solidFill>
                  <a:srgbClr val="333333"/>
                </a:solidFill>
              </a:rPr>
              <a:pPr/>
              <a:t>March 23, 2015</a:t>
            </a:fld>
            <a:endParaRPr lang="en-US" altLang="en-US" dirty="0">
              <a:solidFill>
                <a:srgbClr val="333333"/>
              </a:solidFill>
            </a:endParaRPr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US" altLang="en-US" dirty="0">
                <a:solidFill>
                  <a:srgbClr val="333333"/>
                </a:solidFill>
              </a:rPr>
              <a:t>Title of Presentation | FileSite Number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fld id="{DA94B9A6-AD1A-4F4A-A357-3C436C65EACB}" type="slidenum">
              <a:rPr lang="en-US" altLang="en-US">
                <a:solidFill>
                  <a:srgbClr val="007FAC"/>
                </a:solidFill>
              </a:rPr>
              <a:pPr/>
              <a:t>‹#›</a:t>
            </a:fld>
            <a:endParaRPr lang="en-US" altLang="en-US" dirty="0">
              <a:solidFill>
                <a:srgbClr val="007FAC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774425096"/>
      </p:ext>
    </p:extLst>
  </p:cSld>
  <p:clrMapOvr>
    <a:masterClrMapping/>
  </p:clrMapOvr>
</p:sldLayout>
</file>

<file path=ppt/slideLayouts/slideLayout55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fld id="{B58BCA20-BE5A-4B5A-BF42-54DD222F4644}" type="datetime4">
              <a:rPr lang="en-US" altLang="en-US">
                <a:solidFill>
                  <a:srgbClr val="333333"/>
                </a:solidFill>
              </a:rPr>
              <a:pPr/>
              <a:t>March 23, 2015</a:t>
            </a:fld>
            <a:endParaRPr lang="en-US" altLang="en-US" dirty="0">
              <a:solidFill>
                <a:srgbClr val="333333"/>
              </a:solidFill>
            </a:endParaRP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US" altLang="en-US" dirty="0">
                <a:solidFill>
                  <a:srgbClr val="333333"/>
                </a:solidFill>
              </a:rPr>
              <a:t>Title of Presentation | FileSite Number</a:t>
            </a:r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fld id="{6E75807F-29CE-48FF-9027-4423F9B9CEAC}" type="slidenum">
              <a:rPr lang="en-US" altLang="en-US">
                <a:solidFill>
                  <a:srgbClr val="007FAC"/>
                </a:solidFill>
              </a:rPr>
              <a:pPr/>
              <a:t>‹#›</a:t>
            </a:fld>
            <a:endParaRPr lang="en-US" altLang="en-US" dirty="0">
              <a:solidFill>
                <a:srgbClr val="007FAC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1005999466"/>
      </p:ext>
    </p:extLst>
  </p:cSld>
  <p:clrMapOvr>
    <a:masterClrMapping/>
  </p:clrMapOvr>
</p:sldLayout>
</file>

<file path=ppt/slideLayouts/slideLayout56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r>
              <a:rPr lang="en-US" dirty="0" smtClean="0"/>
              <a:t>Click icon to add picture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fld id="{81CFB318-9D79-4ABB-9B49-F46BEF1B00C9}" type="datetime4">
              <a:rPr lang="en-US" altLang="en-US">
                <a:solidFill>
                  <a:srgbClr val="333333"/>
                </a:solidFill>
              </a:rPr>
              <a:pPr/>
              <a:t>March 23, 2015</a:t>
            </a:fld>
            <a:endParaRPr lang="en-US" altLang="en-US" dirty="0">
              <a:solidFill>
                <a:srgbClr val="333333"/>
              </a:solidFill>
            </a:endParaRP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US" altLang="en-US" dirty="0">
                <a:solidFill>
                  <a:srgbClr val="333333"/>
                </a:solidFill>
              </a:rPr>
              <a:t>Title of Presentation | FileSite Number</a:t>
            </a:r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fld id="{2F9A389B-DB03-4162-8CF3-9641944A0A81}" type="slidenum">
              <a:rPr lang="en-US" altLang="en-US">
                <a:solidFill>
                  <a:srgbClr val="007FAC"/>
                </a:solidFill>
              </a:rPr>
              <a:pPr/>
              <a:t>‹#›</a:t>
            </a:fld>
            <a:endParaRPr lang="en-US" altLang="en-US" dirty="0">
              <a:solidFill>
                <a:srgbClr val="007FAC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1428972630"/>
      </p:ext>
    </p:extLst>
  </p:cSld>
  <p:clrMapOvr>
    <a:masterClrMapping/>
  </p:clrMapOvr>
</p:sldLayout>
</file>

<file path=ppt/slideLayouts/slideLayout57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fld id="{599F7A43-D180-4751-B78B-781E2BB46FE4}" type="datetime4">
              <a:rPr lang="en-US" altLang="en-US">
                <a:solidFill>
                  <a:srgbClr val="333333"/>
                </a:solidFill>
              </a:rPr>
              <a:pPr/>
              <a:t>March 23, 2015</a:t>
            </a:fld>
            <a:endParaRPr lang="en-US" altLang="en-US" dirty="0">
              <a:solidFill>
                <a:srgbClr val="333333"/>
              </a:solidFill>
            </a:endParaRPr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US" altLang="en-US" dirty="0">
                <a:solidFill>
                  <a:srgbClr val="333333"/>
                </a:solidFill>
              </a:rPr>
              <a:t>Title of Presentation | FileSite Number</a:t>
            </a:r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fld id="{8D9F21F7-379F-4ED4-8420-C86B88D7D2B4}" type="slidenum">
              <a:rPr lang="en-US" altLang="en-US">
                <a:solidFill>
                  <a:srgbClr val="007FAC"/>
                </a:solidFill>
              </a:rPr>
              <a:pPr/>
              <a:t>‹#›</a:t>
            </a:fld>
            <a:endParaRPr lang="en-US" altLang="en-US" dirty="0">
              <a:solidFill>
                <a:srgbClr val="007FAC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207459412"/>
      </p:ext>
    </p:extLst>
  </p:cSld>
  <p:clrMapOvr>
    <a:masterClrMapping/>
  </p:clrMapOvr>
</p:sldLayout>
</file>

<file path=ppt/slideLayouts/slideLayout58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657975" y="334963"/>
            <a:ext cx="1954213" cy="5672137"/>
          </a:xfrm>
        </p:spPr>
        <p:txBody>
          <a:bodyPr vert="eaVert"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790575" y="334963"/>
            <a:ext cx="5715000" cy="5672137"/>
          </a:xfrm>
        </p:spPr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fld id="{09FBB0D1-DF0B-4E15-B48B-09FC7A64E52F}" type="datetime4">
              <a:rPr lang="en-US" altLang="en-US">
                <a:solidFill>
                  <a:srgbClr val="333333"/>
                </a:solidFill>
              </a:rPr>
              <a:pPr/>
              <a:t>March 23, 2015</a:t>
            </a:fld>
            <a:endParaRPr lang="en-US" altLang="en-US" dirty="0">
              <a:solidFill>
                <a:srgbClr val="333333"/>
              </a:solidFill>
            </a:endParaRPr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US" altLang="en-US" dirty="0">
                <a:solidFill>
                  <a:srgbClr val="333333"/>
                </a:solidFill>
              </a:rPr>
              <a:t>Title of Presentation | FileSite Number</a:t>
            </a:r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fld id="{8D57CB08-80D4-487F-813F-B454EE05F5C6}" type="slidenum">
              <a:rPr lang="en-US" altLang="en-US">
                <a:solidFill>
                  <a:srgbClr val="007FAC"/>
                </a:solidFill>
              </a:rPr>
              <a:pPr/>
              <a:t>‹#›</a:t>
            </a:fld>
            <a:endParaRPr lang="en-US" altLang="en-US" dirty="0">
              <a:solidFill>
                <a:srgbClr val="007FAC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339538903"/>
      </p:ext>
    </p:extLst>
  </p:cSld>
  <p:clrMapOvr>
    <a:masterClrMapping/>
  </p:clrMapOvr>
</p:sldLayout>
</file>

<file path=ppt/slideLayouts/slideLayout59.xml><?xml version="1.0" encoding="utf-8"?>
<p:sldLayout xmlns:a="http://schemas.openxmlformats.org/drawingml/2006/main" xmlns:r="http://schemas.openxmlformats.org/officeDocument/2006/relationships" xmlns:p="http://schemas.openxmlformats.org/presentationml/2006/main" type="chartAndTx" preserve="1">
  <p:cSld name="Title, Chart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90575" y="334963"/>
            <a:ext cx="7821613" cy="1374775"/>
          </a:xfrm>
        </p:spPr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hart Placeholder 2"/>
          <p:cNvSpPr>
            <a:spLocks noGrp="1"/>
          </p:cNvSpPr>
          <p:nvPr>
            <p:ph type="chart" sz="half" idx="1"/>
          </p:nvPr>
        </p:nvSpPr>
        <p:spPr>
          <a:xfrm>
            <a:off x="790575" y="1881188"/>
            <a:ext cx="3833813" cy="4125912"/>
          </a:xfrm>
        </p:spPr>
        <p:txBody>
          <a:bodyPr/>
          <a:lstStyle/>
          <a:p>
            <a:r>
              <a:rPr lang="en-US" dirty="0" smtClean="0"/>
              <a:t>Click icon to add chart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4776788" y="1881188"/>
            <a:ext cx="3835400" cy="4125912"/>
          </a:xfrm>
        </p:spPr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>
          <a:xfrm>
            <a:off x="3368675" y="6523038"/>
            <a:ext cx="1203325" cy="171450"/>
          </a:xfrm>
        </p:spPr>
        <p:txBody>
          <a:bodyPr/>
          <a:lstStyle>
            <a:lvl1pPr>
              <a:defRPr/>
            </a:lvl1pPr>
          </a:lstStyle>
          <a:p>
            <a:fld id="{69A024CB-5BAB-4755-AE8F-677368A5811A}" type="datetime4">
              <a:rPr lang="en-US" altLang="en-US">
                <a:solidFill>
                  <a:srgbClr val="333333"/>
                </a:solidFill>
              </a:rPr>
              <a:pPr/>
              <a:t>March 23, 2015</a:t>
            </a:fld>
            <a:endParaRPr lang="en-US" altLang="en-US" dirty="0">
              <a:solidFill>
                <a:srgbClr val="333333"/>
              </a:solidFill>
            </a:endParaRP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>
          <a:xfrm>
            <a:off x="704850" y="6523038"/>
            <a:ext cx="2663825" cy="171450"/>
          </a:xfrm>
        </p:spPr>
        <p:txBody>
          <a:bodyPr/>
          <a:lstStyle>
            <a:lvl1pPr>
              <a:defRPr/>
            </a:lvl1pPr>
          </a:lstStyle>
          <a:p>
            <a:r>
              <a:rPr lang="en-US" altLang="en-US" dirty="0">
                <a:solidFill>
                  <a:srgbClr val="333333"/>
                </a:solidFill>
              </a:rPr>
              <a:t>Title of Presentation | FileSite Number</a:t>
            </a:r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>
          <a:xfrm>
            <a:off x="446088" y="6523038"/>
            <a:ext cx="258762" cy="171450"/>
          </a:xfrm>
        </p:spPr>
        <p:txBody>
          <a:bodyPr/>
          <a:lstStyle>
            <a:lvl1pPr>
              <a:defRPr/>
            </a:lvl1pPr>
          </a:lstStyle>
          <a:p>
            <a:fld id="{64011D47-8860-4359-B037-9FEDCA59D87E}" type="slidenum">
              <a:rPr lang="en-US" altLang="en-US">
                <a:solidFill>
                  <a:srgbClr val="007FAC"/>
                </a:solidFill>
              </a:rPr>
              <a:pPr/>
              <a:t>‹#›</a:t>
            </a:fld>
            <a:endParaRPr lang="en-US" altLang="en-US" dirty="0">
              <a:solidFill>
                <a:srgbClr val="007FAC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899849479"/>
      </p:ext>
    </p:extLst>
  </p:cSld>
  <p:clrMapOvr>
    <a:masterClrMapping/>
  </p:clrMapOvr>
</p:sldLayout>
</file>

<file path=ppt/slideLayouts/slideLayout60.xml><?xml version="1.0" encoding="utf-8"?>
<p:sldLayout xmlns:a="http://schemas.openxmlformats.org/drawingml/2006/main" xmlns:r="http://schemas.openxmlformats.org/officeDocument/2006/relationships" xmlns:p="http://schemas.openxmlformats.org/presentationml/2006/main" type="chart" preserve="1">
  <p:cSld name="Title and Char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90575" y="334963"/>
            <a:ext cx="7821613" cy="1374775"/>
          </a:xfrm>
        </p:spPr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hart Placeholder 2"/>
          <p:cNvSpPr>
            <a:spLocks noGrp="1"/>
          </p:cNvSpPr>
          <p:nvPr>
            <p:ph type="chart" idx="1"/>
          </p:nvPr>
        </p:nvSpPr>
        <p:spPr>
          <a:xfrm>
            <a:off x="790575" y="1881188"/>
            <a:ext cx="7821613" cy="4125912"/>
          </a:xfrm>
        </p:spPr>
        <p:txBody>
          <a:bodyPr/>
          <a:lstStyle/>
          <a:p>
            <a:r>
              <a:rPr lang="en-US" dirty="0" smtClean="0"/>
              <a:t>Click icon to add chart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>
          <a:xfrm>
            <a:off x="3368675" y="6523038"/>
            <a:ext cx="1203325" cy="171450"/>
          </a:xfrm>
        </p:spPr>
        <p:txBody>
          <a:bodyPr/>
          <a:lstStyle>
            <a:lvl1pPr>
              <a:defRPr/>
            </a:lvl1pPr>
          </a:lstStyle>
          <a:p>
            <a:fld id="{152E0F0D-1A2B-4CFC-B1BC-71134A69A32E}" type="datetime4">
              <a:rPr lang="en-US" altLang="en-US">
                <a:solidFill>
                  <a:srgbClr val="333333"/>
                </a:solidFill>
              </a:rPr>
              <a:pPr/>
              <a:t>March 23, 2015</a:t>
            </a:fld>
            <a:endParaRPr lang="en-US" altLang="en-US" dirty="0">
              <a:solidFill>
                <a:srgbClr val="333333"/>
              </a:solidFill>
            </a:endParaRPr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>
          <a:xfrm>
            <a:off x="704850" y="6523038"/>
            <a:ext cx="2663825" cy="171450"/>
          </a:xfrm>
        </p:spPr>
        <p:txBody>
          <a:bodyPr/>
          <a:lstStyle>
            <a:lvl1pPr>
              <a:defRPr/>
            </a:lvl1pPr>
          </a:lstStyle>
          <a:p>
            <a:r>
              <a:rPr lang="en-US" altLang="en-US" dirty="0">
                <a:solidFill>
                  <a:srgbClr val="333333"/>
                </a:solidFill>
              </a:rPr>
              <a:t>Title of Presentation | FileSite Number</a:t>
            </a:r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>
          <a:xfrm>
            <a:off x="446088" y="6523038"/>
            <a:ext cx="258762" cy="171450"/>
          </a:xfrm>
        </p:spPr>
        <p:txBody>
          <a:bodyPr/>
          <a:lstStyle>
            <a:lvl1pPr>
              <a:defRPr/>
            </a:lvl1pPr>
          </a:lstStyle>
          <a:p>
            <a:fld id="{F1A4CEF0-95FE-4365-AB23-8E48085948CB}" type="slidenum">
              <a:rPr lang="en-US" altLang="en-US">
                <a:solidFill>
                  <a:srgbClr val="007FAC"/>
                </a:solidFill>
              </a:rPr>
              <a:pPr/>
              <a:t>‹#›</a:t>
            </a:fld>
            <a:endParaRPr lang="en-US" altLang="en-US" dirty="0">
              <a:solidFill>
                <a:srgbClr val="007FAC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1312415799"/>
      </p:ext>
    </p:extLst>
  </p:cSld>
  <p:clrMapOvr>
    <a:masterClrMapping/>
  </p:clrMapOvr>
</p:sldLayout>
</file>

<file path=ppt/slideLayouts/slideLayout61.xml><?xml version="1.0" encoding="utf-8"?>
<p:sldLayout xmlns:a="http://schemas.openxmlformats.org/drawingml/2006/main" xmlns:r="http://schemas.openxmlformats.org/officeDocument/2006/relationships" xmlns:p="http://schemas.openxmlformats.org/presentationml/2006/main" type="tbl" preserve="1">
  <p:cSld name="Title and Tabl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90575" y="334963"/>
            <a:ext cx="7821613" cy="1374775"/>
          </a:xfrm>
        </p:spPr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able Placeholder 2"/>
          <p:cNvSpPr>
            <a:spLocks noGrp="1"/>
          </p:cNvSpPr>
          <p:nvPr>
            <p:ph type="tbl" idx="1"/>
          </p:nvPr>
        </p:nvSpPr>
        <p:spPr>
          <a:xfrm>
            <a:off x="790575" y="1881188"/>
            <a:ext cx="7821613" cy="4125912"/>
          </a:xfrm>
        </p:spPr>
        <p:txBody>
          <a:bodyPr/>
          <a:lstStyle/>
          <a:p>
            <a:r>
              <a:rPr lang="en-US" dirty="0" smtClean="0"/>
              <a:t>Click icon to add table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>
          <a:xfrm>
            <a:off x="3368675" y="6523038"/>
            <a:ext cx="1203325" cy="171450"/>
          </a:xfrm>
        </p:spPr>
        <p:txBody>
          <a:bodyPr/>
          <a:lstStyle>
            <a:lvl1pPr>
              <a:defRPr/>
            </a:lvl1pPr>
          </a:lstStyle>
          <a:p>
            <a:fld id="{09622E72-E4F3-4ED3-AB81-1B1976747DEE}" type="datetime4">
              <a:rPr lang="en-US" altLang="en-US">
                <a:solidFill>
                  <a:srgbClr val="333333"/>
                </a:solidFill>
              </a:rPr>
              <a:pPr/>
              <a:t>March 23, 2015</a:t>
            </a:fld>
            <a:endParaRPr lang="en-US" altLang="en-US" dirty="0">
              <a:solidFill>
                <a:srgbClr val="333333"/>
              </a:solidFill>
            </a:endParaRPr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>
          <a:xfrm>
            <a:off x="704850" y="6523038"/>
            <a:ext cx="2663825" cy="171450"/>
          </a:xfrm>
        </p:spPr>
        <p:txBody>
          <a:bodyPr/>
          <a:lstStyle>
            <a:lvl1pPr>
              <a:defRPr/>
            </a:lvl1pPr>
          </a:lstStyle>
          <a:p>
            <a:r>
              <a:rPr lang="en-US" altLang="en-US" dirty="0">
                <a:solidFill>
                  <a:srgbClr val="333333"/>
                </a:solidFill>
              </a:rPr>
              <a:t>Title of Presentation | FileSite Number</a:t>
            </a:r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>
          <a:xfrm>
            <a:off x="446088" y="6523038"/>
            <a:ext cx="258762" cy="171450"/>
          </a:xfrm>
        </p:spPr>
        <p:txBody>
          <a:bodyPr/>
          <a:lstStyle>
            <a:lvl1pPr>
              <a:defRPr/>
            </a:lvl1pPr>
          </a:lstStyle>
          <a:p>
            <a:fld id="{E0ABD9C7-697F-443D-9512-EF4DF692825B}" type="slidenum">
              <a:rPr lang="en-US" altLang="en-US">
                <a:solidFill>
                  <a:srgbClr val="007FAC"/>
                </a:solidFill>
              </a:rPr>
              <a:pPr/>
              <a:t>‹#›</a:t>
            </a:fld>
            <a:endParaRPr lang="en-US" altLang="en-US" dirty="0">
              <a:solidFill>
                <a:srgbClr val="007FAC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421957821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theme" Target="../theme/theme1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slideLayout" Target="../slideLayouts/slideLayout12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Relationship Id="rId14" Type="http://schemas.openxmlformats.org/officeDocument/2006/relationships/image" Target="../media/image1.png"/></Relationships>
</file>

<file path=ppt/slideMasters/_rels/slideMaster2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20.xml"/><Relationship Id="rId13" Type="http://schemas.openxmlformats.org/officeDocument/2006/relationships/image" Target="../media/image4.png"/><Relationship Id="rId3" Type="http://schemas.openxmlformats.org/officeDocument/2006/relationships/slideLayout" Target="../slideLayouts/slideLayout15.xml"/><Relationship Id="rId7" Type="http://schemas.openxmlformats.org/officeDocument/2006/relationships/slideLayout" Target="../slideLayouts/slideLayout19.xml"/><Relationship Id="rId12" Type="http://schemas.openxmlformats.org/officeDocument/2006/relationships/theme" Target="../theme/theme2.xml"/><Relationship Id="rId2" Type="http://schemas.openxmlformats.org/officeDocument/2006/relationships/slideLayout" Target="../slideLayouts/slideLayout14.xml"/><Relationship Id="rId1" Type="http://schemas.openxmlformats.org/officeDocument/2006/relationships/slideLayout" Target="../slideLayouts/slideLayout13.xml"/><Relationship Id="rId6" Type="http://schemas.openxmlformats.org/officeDocument/2006/relationships/slideLayout" Target="../slideLayouts/slideLayout18.xml"/><Relationship Id="rId11" Type="http://schemas.openxmlformats.org/officeDocument/2006/relationships/slideLayout" Target="../slideLayouts/slideLayout23.xml"/><Relationship Id="rId5" Type="http://schemas.openxmlformats.org/officeDocument/2006/relationships/slideLayout" Target="../slideLayouts/slideLayout17.xml"/><Relationship Id="rId10" Type="http://schemas.openxmlformats.org/officeDocument/2006/relationships/slideLayout" Target="../slideLayouts/slideLayout22.xml"/><Relationship Id="rId4" Type="http://schemas.openxmlformats.org/officeDocument/2006/relationships/slideLayout" Target="../slideLayouts/slideLayout16.xml"/><Relationship Id="rId9" Type="http://schemas.openxmlformats.org/officeDocument/2006/relationships/slideLayout" Target="../slideLayouts/slideLayout21.xml"/></Relationships>
</file>

<file path=ppt/slideMasters/_rels/slideMaster3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31.xml"/><Relationship Id="rId13" Type="http://schemas.openxmlformats.org/officeDocument/2006/relationships/theme" Target="../theme/theme3.xml"/><Relationship Id="rId3" Type="http://schemas.openxmlformats.org/officeDocument/2006/relationships/slideLayout" Target="../slideLayouts/slideLayout26.xml"/><Relationship Id="rId7" Type="http://schemas.openxmlformats.org/officeDocument/2006/relationships/slideLayout" Target="../slideLayouts/slideLayout30.xml"/><Relationship Id="rId12" Type="http://schemas.openxmlformats.org/officeDocument/2006/relationships/slideLayout" Target="../slideLayouts/slideLayout35.xml"/><Relationship Id="rId2" Type="http://schemas.openxmlformats.org/officeDocument/2006/relationships/slideLayout" Target="../slideLayouts/slideLayout25.xml"/><Relationship Id="rId1" Type="http://schemas.openxmlformats.org/officeDocument/2006/relationships/slideLayout" Target="../slideLayouts/slideLayout24.xml"/><Relationship Id="rId6" Type="http://schemas.openxmlformats.org/officeDocument/2006/relationships/slideLayout" Target="../slideLayouts/slideLayout29.xml"/><Relationship Id="rId11" Type="http://schemas.openxmlformats.org/officeDocument/2006/relationships/slideLayout" Target="../slideLayouts/slideLayout34.xml"/><Relationship Id="rId5" Type="http://schemas.openxmlformats.org/officeDocument/2006/relationships/slideLayout" Target="../slideLayouts/slideLayout28.xml"/><Relationship Id="rId10" Type="http://schemas.openxmlformats.org/officeDocument/2006/relationships/slideLayout" Target="../slideLayouts/slideLayout33.xml"/><Relationship Id="rId4" Type="http://schemas.openxmlformats.org/officeDocument/2006/relationships/slideLayout" Target="../slideLayouts/slideLayout27.xml"/><Relationship Id="rId9" Type="http://schemas.openxmlformats.org/officeDocument/2006/relationships/slideLayout" Target="../slideLayouts/slideLayout32.xml"/><Relationship Id="rId14" Type="http://schemas.openxmlformats.org/officeDocument/2006/relationships/image" Target="../media/image5.wmf"/></Relationships>
</file>

<file path=ppt/slideMasters/_rels/slideMaster4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43.xml"/><Relationship Id="rId13" Type="http://schemas.openxmlformats.org/officeDocument/2006/relationships/theme" Target="../theme/theme4.xml"/><Relationship Id="rId3" Type="http://schemas.openxmlformats.org/officeDocument/2006/relationships/slideLayout" Target="../slideLayouts/slideLayout38.xml"/><Relationship Id="rId7" Type="http://schemas.openxmlformats.org/officeDocument/2006/relationships/slideLayout" Target="../slideLayouts/slideLayout42.xml"/><Relationship Id="rId12" Type="http://schemas.openxmlformats.org/officeDocument/2006/relationships/slideLayout" Target="../slideLayouts/slideLayout47.xml"/><Relationship Id="rId2" Type="http://schemas.openxmlformats.org/officeDocument/2006/relationships/slideLayout" Target="../slideLayouts/slideLayout37.xml"/><Relationship Id="rId1" Type="http://schemas.openxmlformats.org/officeDocument/2006/relationships/slideLayout" Target="../slideLayouts/slideLayout36.xml"/><Relationship Id="rId6" Type="http://schemas.openxmlformats.org/officeDocument/2006/relationships/slideLayout" Target="../slideLayouts/slideLayout41.xml"/><Relationship Id="rId11" Type="http://schemas.openxmlformats.org/officeDocument/2006/relationships/slideLayout" Target="../slideLayouts/slideLayout46.xml"/><Relationship Id="rId5" Type="http://schemas.openxmlformats.org/officeDocument/2006/relationships/slideLayout" Target="../slideLayouts/slideLayout40.xml"/><Relationship Id="rId10" Type="http://schemas.openxmlformats.org/officeDocument/2006/relationships/slideLayout" Target="../slideLayouts/slideLayout45.xml"/><Relationship Id="rId4" Type="http://schemas.openxmlformats.org/officeDocument/2006/relationships/slideLayout" Target="../slideLayouts/slideLayout39.xml"/><Relationship Id="rId9" Type="http://schemas.openxmlformats.org/officeDocument/2006/relationships/slideLayout" Target="../slideLayouts/slideLayout44.xml"/></Relationships>
</file>

<file path=ppt/slideMasters/_rels/slideMaster5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55.xml"/><Relationship Id="rId13" Type="http://schemas.openxmlformats.org/officeDocument/2006/relationships/slideLayout" Target="../slideLayouts/slideLayout60.xml"/><Relationship Id="rId3" Type="http://schemas.openxmlformats.org/officeDocument/2006/relationships/slideLayout" Target="../slideLayouts/slideLayout50.xml"/><Relationship Id="rId7" Type="http://schemas.openxmlformats.org/officeDocument/2006/relationships/slideLayout" Target="../slideLayouts/slideLayout54.xml"/><Relationship Id="rId12" Type="http://schemas.openxmlformats.org/officeDocument/2006/relationships/slideLayout" Target="../slideLayouts/slideLayout59.xml"/><Relationship Id="rId2" Type="http://schemas.openxmlformats.org/officeDocument/2006/relationships/slideLayout" Target="../slideLayouts/slideLayout49.xml"/><Relationship Id="rId16" Type="http://schemas.openxmlformats.org/officeDocument/2006/relationships/image" Target="../media/image5.wmf"/><Relationship Id="rId1" Type="http://schemas.openxmlformats.org/officeDocument/2006/relationships/slideLayout" Target="../slideLayouts/slideLayout48.xml"/><Relationship Id="rId6" Type="http://schemas.openxmlformats.org/officeDocument/2006/relationships/slideLayout" Target="../slideLayouts/slideLayout53.xml"/><Relationship Id="rId11" Type="http://schemas.openxmlformats.org/officeDocument/2006/relationships/slideLayout" Target="../slideLayouts/slideLayout58.xml"/><Relationship Id="rId5" Type="http://schemas.openxmlformats.org/officeDocument/2006/relationships/slideLayout" Target="../slideLayouts/slideLayout52.xml"/><Relationship Id="rId15" Type="http://schemas.openxmlformats.org/officeDocument/2006/relationships/theme" Target="../theme/theme5.xml"/><Relationship Id="rId10" Type="http://schemas.openxmlformats.org/officeDocument/2006/relationships/slideLayout" Target="../slideLayouts/slideLayout57.xml"/><Relationship Id="rId4" Type="http://schemas.openxmlformats.org/officeDocument/2006/relationships/slideLayout" Target="../slideLayouts/slideLayout51.xml"/><Relationship Id="rId9" Type="http://schemas.openxmlformats.org/officeDocument/2006/relationships/slideLayout" Target="../slideLayouts/slideLayout56.xml"/><Relationship Id="rId14" Type="http://schemas.openxmlformats.org/officeDocument/2006/relationships/slideLayout" Target="../slideLayouts/slideLayout61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 preserve="1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26" name="Rectangle 2"/>
          <p:cNvSpPr>
            <a:spLocks noGrp="1" noChangeArrowheads="1"/>
          </p:cNvSpPr>
          <p:nvPr>
            <p:ph type="title"/>
          </p:nvPr>
        </p:nvSpPr>
        <p:spPr>
          <a:xfrm>
            <a:off x="228600" y="228600"/>
            <a:ext cx="7239000" cy="990600"/>
          </a:xfrm>
          <a:prstGeom prst="rect">
            <a:avLst/>
          </a:prstGeom>
          <a:solidFill>
            <a:srgbClr val="5B6F7B"/>
          </a:solidFill>
          <a:ln w="9525">
            <a:noFill/>
            <a:miter lim="800000"/>
          </a:ln>
        </p:spPr>
        <p:txBody>
          <a:bodyPr vert="horz" wrap="square" lIns="320040" tIns="45720" rIns="91440" bIns="45720" numCol="1" anchor="ctr" anchorCtr="0" compatLnSpc="1">
            <a:prstTxWarp prst="textNoShape">
              <a:avLst/>
            </a:prstTxWarp>
          </a:bodyPr>
          <a:lstStyle/>
          <a:p>
            <a:pPr lvl="0"/>
            <a:r>
              <a:rPr lang="en-US" smtClean="0"/>
              <a:t>Click to edit Master title style</a:t>
            </a:r>
          </a:p>
        </p:txBody>
      </p:sp>
      <p:sp>
        <p:nvSpPr>
          <p:cNvPr id="1027" name="Rectangle 3"/>
          <p:cNvSpPr>
            <a:spLocks noGrp="1" noChangeArrowheads="1"/>
          </p:cNvSpPr>
          <p:nvPr>
            <p:ph type="body" idx="1"/>
          </p:nvPr>
        </p:nvSpPr>
        <p:spPr>
          <a:xfrm>
            <a:off x="381000" y="1533525"/>
            <a:ext cx="8280400" cy="4495800"/>
          </a:xfrm>
          <a:prstGeom prst="rect">
            <a:avLst/>
          </a:prstGeom>
          <a:noFill/>
          <a:ln w="9525">
            <a:noFill/>
            <a:miter lim="800000"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</a:p>
        </p:txBody>
      </p:sp>
      <p:sp>
        <p:nvSpPr>
          <p:cNvPr id="1028" name="Rectangle 4"/>
          <p:cNvSpPr>
            <a:spLocks noChangeArrowheads="1"/>
          </p:cNvSpPr>
          <p:nvPr/>
        </p:nvSpPr>
        <p:spPr>
          <a:xfrm>
            <a:off x="7519988" y="228600"/>
            <a:ext cx="987425" cy="990600"/>
          </a:xfrm>
          <a:prstGeom prst="rect">
            <a:avLst/>
          </a:prstGeom>
          <a:solidFill>
            <a:srgbClr val="B24B34"/>
          </a:solidFill>
          <a:ln w="12700">
            <a:noFill/>
            <a:miter lim="800000"/>
          </a:ln>
        </p:spPr>
        <p:txBody>
          <a:bodyPr wrap="none" anchor="ctr"/>
          <a:lstStyle/>
          <a:p>
            <a:endParaRPr lang="en-US" dirty="0"/>
          </a:p>
        </p:txBody>
      </p:sp>
      <p:sp>
        <p:nvSpPr>
          <p:cNvPr id="1029" name="Rectangle 5"/>
          <p:cNvSpPr>
            <a:spLocks noChangeArrowheads="1"/>
          </p:cNvSpPr>
          <p:nvPr/>
        </p:nvSpPr>
        <p:spPr>
          <a:xfrm>
            <a:off x="8559800" y="228600"/>
            <a:ext cx="368300" cy="990600"/>
          </a:xfrm>
          <a:prstGeom prst="rect">
            <a:avLst/>
          </a:prstGeom>
          <a:solidFill>
            <a:srgbClr val="CBB676"/>
          </a:solidFill>
          <a:ln w="9525">
            <a:noFill/>
            <a:miter lim="800000"/>
          </a:ln>
        </p:spPr>
        <p:txBody>
          <a:bodyPr wrap="none" anchor="ctr"/>
          <a:lstStyle/>
          <a:p>
            <a:endParaRPr lang="en-US" dirty="0"/>
          </a:p>
        </p:txBody>
      </p:sp>
      <p:sp>
        <p:nvSpPr>
          <p:cNvPr id="1030" name="Rectangle 9"/>
          <p:cNvSpPr>
            <a:spLocks noChangeArrowheads="1"/>
          </p:cNvSpPr>
          <p:nvPr userDrawn="1"/>
        </p:nvSpPr>
        <p:spPr>
          <a:xfrm>
            <a:off x="609600" y="6189663"/>
            <a:ext cx="361950" cy="376237"/>
          </a:xfrm>
          <a:prstGeom prst="rect">
            <a:avLst/>
          </a:prstGeom>
          <a:noFill/>
          <a:ln w="12700" cap="rnd">
            <a:solidFill>
              <a:srgbClr val="000099"/>
            </a:solidFill>
            <a:prstDash val="sysDot"/>
            <a:miter lim="800000"/>
          </a:ln>
        </p:spPr>
        <p:txBody>
          <a:bodyPr lIns="0" tIns="44450" rIns="0" bIns="44450" anchor="ctr" anchorCtr="1">
            <a:spAutoFit/>
          </a:bodyPr>
          <a:lstStyle/>
          <a:p>
            <a:pPr ea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</a:pPr>
            <a:fld id="{A80C9138-CDD1-437E-A7CF-D841537C9CA1}" type="slidenum">
              <a:rPr lang="en-US" sz="1800" b="0">
                <a:solidFill>
                  <a:srgbClr val="000099"/>
                </a:solidFill>
                <a:latin typeface="Candara" pitchFamily="34" charset="0"/>
              </a:rPr>
              <a:t>‹#›</a:t>
            </a:fld>
            <a:endParaRPr lang="en-US" sz="1800" b="0" dirty="0">
              <a:solidFill>
                <a:srgbClr val="000099"/>
              </a:solidFill>
              <a:latin typeface="Candara" pitchFamily="34" charset="0"/>
            </a:endParaRPr>
          </a:p>
        </p:txBody>
      </p:sp>
      <p:pic>
        <p:nvPicPr>
          <p:cNvPr id="1031" name="Picture 10"/>
          <p:cNvPicPr>
            <a:picLocks noChangeAspect="1" noChangeArrowheads="1"/>
          </p:cNvPicPr>
          <p:nvPr userDrawn="1"/>
        </p:nvPicPr>
        <p:blipFill>
          <a:blip r:embed="rId14"/>
          <a:srcRect/>
          <a:stretch>
            <a:fillRect/>
          </a:stretch>
        </p:blipFill>
        <p:spPr>
          <a:xfrm>
            <a:off x="1219200" y="6275388"/>
            <a:ext cx="1371600" cy="430212"/>
          </a:xfrm>
          <a:prstGeom prst="rect">
            <a:avLst/>
          </a:prstGeom>
          <a:noFill/>
          <a:ln w="9525" algn="ctr">
            <a:noFill/>
            <a:miter lim="800000"/>
          </a:ln>
        </p:spPr>
      </p:pic>
    </p:spTree>
  </p:cSld>
  <p:clrMap bg1="lt1" tx1="dk1" bg2="lt2" tx2="dk2" accent1="accent1" accent2="accent2" accent3="accent3" accent4="accent4" accent5="accent5" accent6="accent6" hlink="hlink" folHlink="folHlink"/>
  <p:sldLayoutIdLst>
    <p:sldLayoutId id="2147483786" r:id="rId1"/>
    <p:sldLayoutId id="2147483756" r:id="rId2"/>
    <p:sldLayoutId id="2147483757" r:id="rId3"/>
    <p:sldLayoutId id="2147483758" r:id="rId4"/>
    <p:sldLayoutId id="2147483759" r:id="rId5"/>
    <p:sldLayoutId id="2147483760" r:id="rId6"/>
    <p:sldLayoutId id="2147483761" r:id="rId7"/>
    <p:sldLayoutId id="2147483762" r:id="rId8"/>
    <p:sldLayoutId id="2147483763" r:id="rId9"/>
    <p:sldLayoutId id="2147483764" r:id="rId10"/>
    <p:sldLayoutId id="2147483765" r:id="rId11"/>
    <p:sldLayoutId id="2147483766" r:id="rId12"/>
  </p:sldLayoutIdLst>
  <p:transition>
    <p:pull/>
  </p:transition>
  <p:timing>
    <p:tnLst>
      <p:par>
        <p:cTn id="1" dur="indefinite" restart="never" nodeType="tmRoot"/>
      </p:par>
    </p:tnLst>
  </p:timing>
  <p:txStyles>
    <p:titleStyle>
      <a:lvl1pPr algn="l" rtl="0" eaLnBrk="0" fontAlgn="base" hangingPunct="0">
        <a:spcBef>
          <a:spcPct val="0"/>
        </a:spcBef>
        <a:spcAft>
          <a:spcPct val="0"/>
        </a:spcAft>
        <a:defRPr sz="3600">
          <a:solidFill>
            <a:schemeClr val="bg1"/>
          </a:solidFill>
          <a:latin typeface="+mj-lt"/>
          <a:ea typeface="+mj-ea"/>
          <a:cs typeface="+mj-cs"/>
        </a:defRPr>
      </a:lvl1pPr>
      <a:lvl2pPr algn="l" rtl="0" eaLnBrk="0" fontAlgn="base" hangingPunct="0">
        <a:spcBef>
          <a:spcPct val="0"/>
        </a:spcBef>
        <a:spcAft>
          <a:spcPct val="0"/>
        </a:spcAft>
        <a:defRPr sz="3600">
          <a:solidFill>
            <a:schemeClr val="bg1"/>
          </a:solidFill>
          <a:latin typeface="Candara" pitchFamily="34" charset="0"/>
        </a:defRPr>
      </a:lvl2pPr>
      <a:lvl3pPr algn="l" rtl="0" eaLnBrk="0" fontAlgn="base" hangingPunct="0">
        <a:spcBef>
          <a:spcPct val="0"/>
        </a:spcBef>
        <a:spcAft>
          <a:spcPct val="0"/>
        </a:spcAft>
        <a:defRPr sz="3600">
          <a:solidFill>
            <a:schemeClr val="bg1"/>
          </a:solidFill>
          <a:latin typeface="Candara" pitchFamily="34" charset="0"/>
        </a:defRPr>
      </a:lvl3pPr>
      <a:lvl4pPr algn="l" rtl="0" eaLnBrk="0" fontAlgn="base" hangingPunct="0">
        <a:spcBef>
          <a:spcPct val="0"/>
        </a:spcBef>
        <a:spcAft>
          <a:spcPct val="0"/>
        </a:spcAft>
        <a:defRPr sz="3600">
          <a:solidFill>
            <a:schemeClr val="bg1"/>
          </a:solidFill>
          <a:latin typeface="Candara" pitchFamily="34" charset="0"/>
        </a:defRPr>
      </a:lvl4pPr>
      <a:lvl5pPr algn="l" rtl="0" eaLnBrk="0" fontAlgn="base" hangingPunct="0">
        <a:spcBef>
          <a:spcPct val="0"/>
        </a:spcBef>
        <a:spcAft>
          <a:spcPct val="0"/>
        </a:spcAft>
        <a:defRPr sz="3600">
          <a:solidFill>
            <a:schemeClr val="bg1"/>
          </a:solidFill>
          <a:latin typeface="Candara" pitchFamily="34" charset="0"/>
        </a:defRPr>
      </a:lvl5pPr>
      <a:lvl6pPr marL="457200" algn="l" rtl="0" fontAlgn="base">
        <a:spcBef>
          <a:spcPct val="0"/>
        </a:spcBef>
        <a:spcAft>
          <a:spcPct val="0"/>
        </a:spcAft>
        <a:defRPr sz="3600">
          <a:solidFill>
            <a:schemeClr val="bg1"/>
          </a:solidFill>
          <a:latin typeface="Candara" pitchFamily="34" charset="0"/>
        </a:defRPr>
      </a:lvl6pPr>
      <a:lvl7pPr marL="914400" algn="l" rtl="0" fontAlgn="base">
        <a:spcBef>
          <a:spcPct val="0"/>
        </a:spcBef>
        <a:spcAft>
          <a:spcPct val="0"/>
        </a:spcAft>
        <a:defRPr sz="3600">
          <a:solidFill>
            <a:schemeClr val="bg1"/>
          </a:solidFill>
          <a:latin typeface="Candara" pitchFamily="34" charset="0"/>
        </a:defRPr>
      </a:lvl7pPr>
      <a:lvl8pPr marL="1371600" algn="l" rtl="0" fontAlgn="base">
        <a:spcBef>
          <a:spcPct val="0"/>
        </a:spcBef>
        <a:spcAft>
          <a:spcPct val="0"/>
        </a:spcAft>
        <a:defRPr sz="3600">
          <a:solidFill>
            <a:schemeClr val="bg1"/>
          </a:solidFill>
          <a:latin typeface="Candara" pitchFamily="34" charset="0"/>
        </a:defRPr>
      </a:lvl8pPr>
      <a:lvl9pPr marL="1828800" algn="l" rtl="0" fontAlgn="base">
        <a:spcBef>
          <a:spcPct val="0"/>
        </a:spcBef>
        <a:spcAft>
          <a:spcPct val="0"/>
        </a:spcAft>
        <a:defRPr sz="3600">
          <a:solidFill>
            <a:schemeClr val="bg1"/>
          </a:solidFill>
          <a:latin typeface="Candara" pitchFamily="34" charset="0"/>
        </a:defRPr>
      </a:lvl9pPr>
    </p:titleStyle>
    <p:bodyStyle>
      <a:lvl1pPr marL="457200" indent="-457200" algn="l" rtl="0" eaLnBrk="0" fontAlgn="base" hangingPunct="0">
        <a:spcBef>
          <a:spcPct val="0"/>
        </a:spcBef>
        <a:spcAft>
          <a:spcPct val="0"/>
        </a:spcAft>
        <a:buClr>
          <a:srgbClr val="B24B34"/>
        </a:buClr>
        <a:buFont typeface="Wingdings" pitchFamily="2" charset="2"/>
        <a:buChar char="ü"/>
        <a:tabLst>
          <a:tab pos="457200" algn="l"/>
        </a:tabLst>
        <a:defRPr sz="3600">
          <a:solidFill>
            <a:schemeClr val="tx1"/>
          </a:solidFill>
          <a:latin typeface="+mn-lt"/>
          <a:ea typeface="+mn-ea"/>
          <a:cs typeface="+mn-cs"/>
        </a:defRPr>
      </a:lvl1pPr>
      <a:lvl2pPr marL="1028700" indent="-457200" algn="l" rtl="0" eaLnBrk="0" fontAlgn="base" hangingPunct="0">
        <a:spcBef>
          <a:spcPct val="0"/>
        </a:spcBef>
        <a:spcAft>
          <a:spcPct val="0"/>
        </a:spcAft>
        <a:buClr>
          <a:srgbClr val="B24B34"/>
        </a:buClr>
        <a:buSzPct val="75000"/>
        <a:buFont typeface="Wingdings" pitchFamily="2" charset="2"/>
        <a:buChar char="m"/>
        <a:tabLst>
          <a:tab pos="457200" algn="l"/>
        </a:tabLst>
        <a:defRPr sz="3600">
          <a:solidFill>
            <a:schemeClr val="tx1"/>
          </a:solidFill>
          <a:latin typeface="+mn-lt"/>
        </a:defRPr>
      </a:lvl2pPr>
      <a:lvl3pPr marL="1543050" indent="-400050" algn="l" rtl="0" eaLnBrk="0" fontAlgn="base" hangingPunct="0">
        <a:spcBef>
          <a:spcPct val="0"/>
        </a:spcBef>
        <a:spcAft>
          <a:spcPct val="0"/>
        </a:spcAft>
        <a:buClr>
          <a:srgbClr val="B24B34"/>
        </a:buClr>
        <a:buSzPct val="60000"/>
        <a:buFont typeface="Wingdings" pitchFamily="2" charset="2"/>
        <a:buChar char="v"/>
        <a:tabLst>
          <a:tab pos="457200" algn="l"/>
        </a:tabLst>
        <a:defRPr sz="3600">
          <a:solidFill>
            <a:schemeClr val="tx1"/>
          </a:solidFill>
          <a:latin typeface="+mn-lt"/>
        </a:defRPr>
      </a:lvl3pPr>
      <a:lvl4pPr marL="1771650" indent="-114300" algn="l" rtl="0" eaLnBrk="0" fontAlgn="base" hangingPunct="0">
        <a:lnSpc>
          <a:spcPct val="110000"/>
        </a:lnSpc>
        <a:spcBef>
          <a:spcPct val="20000"/>
        </a:spcBef>
        <a:spcAft>
          <a:spcPct val="40000"/>
        </a:spcAft>
        <a:buClr>
          <a:srgbClr val="B24B34"/>
        </a:buClr>
        <a:buSzPct val="50000"/>
        <a:buFont typeface="Wingdings" pitchFamily="2" charset="2"/>
        <a:buChar char="§"/>
        <a:tabLst>
          <a:tab pos="457200" algn="l"/>
        </a:tabLst>
        <a:defRPr sz="1400">
          <a:solidFill>
            <a:schemeClr val="tx1"/>
          </a:solidFill>
          <a:latin typeface="Arial" charset="0"/>
        </a:defRPr>
      </a:lvl4pPr>
      <a:lvl5pPr marL="2003425" indent="-117475" algn="l" rtl="0" eaLnBrk="0" fontAlgn="base" hangingPunct="0">
        <a:lnSpc>
          <a:spcPct val="110000"/>
        </a:lnSpc>
        <a:spcBef>
          <a:spcPct val="20000"/>
        </a:spcBef>
        <a:spcAft>
          <a:spcPct val="40000"/>
        </a:spcAft>
        <a:buClr>
          <a:srgbClr val="B24B34"/>
        </a:buClr>
        <a:buSzPct val="50000"/>
        <a:buFont typeface="Wingdings" pitchFamily="2" charset="2"/>
        <a:buChar char="§"/>
        <a:tabLst>
          <a:tab pos="457200" algn="l"/>
        </a:tabLst>
        <a:defRPr sz="1400">
          <a:solidFill>
            <a:schemeClr val="tx1"/>
          </a:solidFill>
          <a:latin typeface="Arial" charset="0"/>
        </a:defRPr>
      </a:lvl5pPr>
      <a:lvl6pPr marL="2460625" indent="-117475" algn="l" rtl="0" fontAlgn="base">
        <a:lnSpc>
          <a:spcPct val="110000"/>
        </a:lnSpc>
        <a:spcBef>
          <a:spcPct val="20000"/>
        </a:spcBef>
        <a:spcAft>
          <a:spcPct val="40000"/>
        </a:spcAft>
        <a:buClr>
          <a:srgbClr val="B24B34"/>
        </a:buClr>
        <a:buSzPct val="50000"/>
        <a:buFont typeface="Wingdings" pitchFamily="2" charset="2"/>
        <a:buChar char="§"/>
        <a:tabLst>
          <a:tab pos="457200" algn="l"/>
        </a:tabLst>
        <a:defRPr sz="1400">
          <a:solidFill>
            <a:schemeClr val="tx1"/>
          </a:solidFill>
          <a:latin typeface="Arial" charset="0"/>
        </a:defRPr>
      </a:lvl6pPr>
      <a:lvl7pPr marL="2917825" indent="-117475" algn="l" rtl="0" fontAlgn="base">
        <a:lnSpc>
          <a:spcPct val="110000"/>
        </a:lnSpc>
        <a:spcBef>
          <a:spcPct val="20000"/>
        </a:spcBef>
        <a:spcAft>
          <a:spcPct val="40000"/>
        </a:spcAft>
        <a:buClr>
          <a:srgbClr val="B24B34"/>
        </a:buClr>
        <a:buSzPct val="50000"/>
        <a:buFont typeface="Wingdings" pitchFamily="2" charset="2"/>
        <a:buChar char="§"/>
        <a:tabLst>
          <a:tab pos="457200" algn="l"/>
        </a:tabLst>
        <a:defRPr sz="1400">
          <a:solidFill>
            <a:schemeClr val="tx1"/>
          </a:solidFill>
          <a:latin typeface="Arial" charset="0"/>
        </a:defRPr>
      </a:lvl7pPr>
      <a:lvl8pPr marL="3375025" indent="-117475" algn="l" rtl="0" fontAlgn="base">
        <a:lnSpc>
          <a:spcPct val="110000"/>
        </a:lnSpc>
        <a:spcBef>
          <a:spcPct val="20000"/>
        </a:spcBef>
        <a:spcAft>
          <a:spcPct val="40000"/>
        </a:spcAft>
        <a:buClr>
          <a:srgbClr val="B24B34"/>
        </a:buClr>
        <a:buSzPct val="50000"/>
        <a:buFont typeface="Wingdings" pitchFamily="2" charset="2"/>
        <a:buChar char="§"/>
        <a:tabLst>
          <a:tab pos="457200" algn="l"/>
        </a:tabLst>
        <a:defRPr sz="1400">
          <a:solidFill>
            <a:schemeClr val="tx1"/>
          </a:solidFill>
          <a:latin typeface="Arial" charset="0"/>
        </a:defRPr>
      </a:lvl8pPr>
      <a:lvl9pPr marL="3832225" indent="-117475" algn="l" rtl="0" fontAlgn="base">
        <a:lnSpc>
          <a:spcPct val="110000"/>
        </a:lnSpc>
        <a:spcBef>
          <a:spcPct val="20000"/>
        </a:spcBef>
        <a:spcAft>
          <a:spcPct val="40000"/>
        </a:spcAft>
        <a:buClr>
          <a:srgbClr val="B24B34"/>
        </a:buClr>
        <a:buSzPct val="50000"/>
        <a:buFont typeface="Wingdings" pitchFamily="2" charset="2"/>
        <a:buChar char="§"/>
        <a:tabLst>
          <a:tab pos="457200" algn="l"/>
        </a:tabLst>
        <a:defRPr sz="1400">
          <a:solidFill>
            <a:schemeClr val="tx1"/>
          </a:solidFill>
          <a:latin typeface="Arial" charset="0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2.xml><?xml version="1.0" encoding="utf-8"?>
<p:sldMaster xmlns:a="http://schemas.openxmlformats.org/drawingml/2006/main" xmlns:r="http://schemas.openxmlformats.org/officeDocument/2006/relationships" xmlns:p="http://schemas.openxmlformats.org/presentationml/2006/main" preserve="1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050" name="Picture 2"/>
          <p:cNvPicPr>
            <a:picLocks noChangeAspect="1" noChangeArrowheads="1"/>
          </p:cNvPicPr>
          <p:nvPr/>
        </p:nvPicPr>
        <p:blipFill>
          <a:blip r:embed="rId13"/>
          <a:srcRect/>
          <a:stretch>
            <a:fillRect/>
          </a:stretch>
        </p:blipFill>
        <p:spPr>
          <a:xfrm>
            <a:off x="7518400" y="6454775"/>
            <a:ext cx="1406525" cy="157163"/>
          </a:xfrm>
          <a:prstGeom prst="rect">
            <a:avLst/>
          </a:prstGeom>
          <a:noFill/>
          <a:ln w="9525">
            <a:noFill/>
            <a:miter lim="800000"/>
          </a:ln>
        </p:spPr>
      </p:pic>
      <p:sp>
        <p:nvSpPr>
          <p:cNvPr id="2051" name="Rectangle 3"/>
          <p:cNvSpPr>
            <a:spLocks noGrp="1" noChangeArrowheads="1"/>
          </p:cNvSpPr>
          <p:nvPr>
            <p:ph type="title"/>
          </p:nvPr>
        </p:nvSpPr>
        <p:spPr>
          <a:xfrm>
            <a:off x="228600" y="228600"/>
            <a:ext cx="7239000" cy="990600"/>
          </a:xfrm>
          <a:prstGeom prst="rect">
            <a:avLst/>
          </a:prstGeom>
          <a:solidFill>
            <a:srgbClr val="5B6F7B"/>
          </a:solidFill>
          <a:ln w="9525">
            <a:noFill/>
            <a:miter lim="800000"/>
          </a:ln>
        </p:spPr>
        <p:txBody>
          <a:bodyPr vert="horz" wrap="square" lIns="320040" tIns="45720" rIns="91440" bIns="45720" numCol="1" anchor="ctr" anchorCtr="0" compatLnSpc="1">
            <a:prstTxWarp prst="textNoShape">
              <a:avLst/>
            </a:prstTxWarp>
          </a:bodyPr>
          <a:lstStyle/>
          <a:p>
            <a:pPr lvl="0"/>
            <a:r>
              <a:rPr lang="en-US" smtClean="0"/>
              <a:t>Click to edit Master title style</a:t>
            </a:r>
          </a:p>
        </p:txBody>
      </p:sp>
      <p:sp>
        <p:nvSpPr>
          <p:cNvPr id="2052" name="Rectangle 4"/>
          <p:cNvSpPr>
            <a:spLocks noGrp="1" noChangeArrowheads="1"/>
          </p:cNvSpPr>
          <p:nvPr>
            <p:ph type="body" idx="1"/>
          </p:nvPr>
        </p:nvSpPr>
        <p:spPr>
          <a:xfrm>
            <a:off x="558800" y="1533525"/>
            <a:ext cx="7415213" cy="4495800"/>
          </a:xfrm>
          <a:prstGeom prst="rect">
            <a:avLst/>
          </a:prstGeom>
          <a:noFill/>
          <a:ln w="9525">
            <a:noFill/>
            <a:miter lim="800000"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</a:p>
        </p:txBody>
      </p:sp>
      <p:sp>
        <p:nvSpPr>
          <p:cNvPr id="2053" name="Rectangle 5"/>
          <p:cNvSpPr>
            <a:spLocks noChangeArrowheads="1"/>
          </p:cNvSpPr>
          <p:nvPr/>
        </p:nvSpPr>
        <p:spPr>
          <a:xfrm>
            <a:off x="7519988" y="228600"/>
            <a:ext cx="987425" cy="990600"/>
          </a:xfrm>
          <a:prstGeom prst="rect">
            <a:avLst/>
          </a:prstGeom>
          <a:solidFill>
            <a:srgbClr val="B24B34"/>
          </a:solidFill>
          <a:ln w="12700">
            <a:noFill/>
            <a:miter lim="800000"/>
          </a:ln>
        </p:spPr>
        <p:txBody>
          <a:bodyPr wrap="none" anchor="ctr"/>
          <a:lstStyle/>
          <a:p>
            <a:endParaRPr lang="en-US" dirty="0"/>
          </a:p>
        </p:txBody>
      </p:sp>
      <p:sp>
        <p:nvSpPr>
          <p:cNvPr id="2054" name="Rectangle 6"/>
          <p:cNvSpPr>
            <a:spLocks noChangeArrowheads="1"/>
          </p:cNvSpPr>
          <p:nvPr/>
        </p:nvSpPr>
        <p:spPr>
          <a:xfrm>
            <a:off x="8559800" y="228600"/>
            <a:ext cx="368300" cy="990600"/>
          </a:xfrm>
          <a:prstGeom prst="rect">
            <a:avLst/>
          </a:prstGeom>
          <a:solidFill>
            <a:srgbClr val="CBB676"/>
          </a:solidFill>
          <a:ln w="9525">
            <a:noFill/>
            <a:miter lim="800000"/>
          </a:ln>
        </p:spPr>
        <p:txBody>
          <a:bodyPr wrap="none" anchor="ctr"/>
          <a:lstStyle/>
          <a:p>
            <a:endParaRPr lang="en-US" dirty="0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787" r:id="rId1"/>
    <p:sldLayoutId id="2147483767" r:id="rId2"/>
    <p:sldLayoutId id="2147483768" r:id="rId3"/>
    <p:sldLayoutId id="2147483769" r:id="rId4"/>
    <p:sldLayoutId id="2147483770" r:id="rId5"/>
    <p:sldLayoutId id="2147483771" r:id="rId6"/>
    <p:sldLayoutId id="2147483772" r:id="rId7"/>
    <p:sldLayoutId id="2147483773" r:id="rId8"/>
    <p:sldLayoutId id="2147483774" r:id="rId9"/>
    <p:sldLayoutId id="2147483775" r:id="rId10"/>
    <p:sldLayoutId id="2147483776" r:id="rId11"/>
  </p:sldLayoutIdLst>
  <p:transition>
    <p:pull/>
  </p:transition>
  <p:timing>
    <p:tnLst>
      <p:par>
        <p:cTn id="1" dur="indefinite" restart="never" nodeType="tmRoot"/>
      </p:par>
    </p:tnLst>
  </p:timing>
  <p:txStyles>
    <p:titleStyle>
      <a:lvl1pPr algn="l" rtl="0" eaLnBrk="0" fontAlgn="base" hangingPunct="0">
        <a:spcBef>
          <a:spcPct val="0"/>
        </a:spcBef>
        <a:spcAft>
          <a:spcPct val="0"/>
        </a:spcAft>
        <a:defRPr sz="2400">
          <a:solidFill>
            <a:schemeClr val="bg1"/>
          </a:solidFill>
          <a:latin typeface="+mj-lt"/>
          <a:ea typeface="+mj-ea"/>
          <a:cs typeface="+mj-cs"/>
        </a:defRPr>
      </a:lvl1pPr>
      <a:lvl2pPr algn="l" rtl="0" eaLnBrk="0" fontAlgn="base" hangingPunct="0">
        <a:spcBef>
          <a:spcPct val="0"/>
        </a:spcBef>
        <a:spcAft>
          <a:spcPct val="0"/>
        </a:spcAft>
        <a:defRPr sz="2400">
          <a:solidFill>
            <a:schemeClr val="bg1"/>
          </a:solidFill>
          <a:latin typeface="Arial" charset="0"/>
        </a:defRPr>
      </a:lvl2pPr>
      <a:lvl3pPr algn="l" rtl="0" eaLnBrk="0" fontAlgn="base" hangingPunct="0">
        <a:spcBef>
          <a:spcPct val="0"/>
        </a:spcBef>
        <a:spcAft>
          <a:spcPct val="0"/>
        </a:spcAft>
        <a:defRPr sz="2400">
          <a:solidFill>
            <a:schemeClr val="bg1"/>
          </a:solidFill>
          <a:latin typeface="Arial" charset="0"/>
        </a:defRPr>
      </a:lvl3pPr>
      <a:lvl4pPr algn="l" rtl="0" eaLnBrk="0" fontAlgn="base" hangingPunct="0">
        <a:spcBef>
          <a:spcPct val="0"/>
        </a:spcBef>
        <a:spcAft>
          <a:spcPct val="0"/>
        </a:spcAft>
        <a:defRPr sz="2400">
          <a:solidFill>
            <a:schemeClr val="bg1"/>
          </a:solidFill>
          <a:latin typeface="Arial" charset="0"/>
        </a:defRPr>
      </a:lvl4pPr>
      <a:lvl5pPr algn="l" rtl="0" eaLnBrk="0" fontAlgn="base" hangingPunct="0">
        <a:spcBef>
          <a:spcPct val="0"/>
        </a:spcBef>
        <a:spcAft>
          <a:spcPct val="0"/>
        </a:spcAft>
        <a:defRPr sz="2400">
          <a:solidFill>
            <a:schemeClr val="bg1"/>
          </a:solidFill>
          <a:latin typeface="Arial" charset="0"/>
        </a:defRPr>
      </a:lvl5pPr>
      <a:lvl6pPr marL="457200" algn="l" rtl="0" fontAlgn="base">
        <a:spcBef>
          <a:spcPct val="0"/>
        </a:spcBef>
        <a:spcAft>
          <a:spcPct val="0"/>
        </a:spcAft>
        <a:defRPr sz="2400">
          <a:solidFill>
            <a:schemeClr val="bg1"/>
          </a:solidFill>
          <a:latin typeface="Arial" charset="0"/>
        </a:defRPr>
      </a:lvl6pPr>
      <a:lvl7pPr marL="914400" algn="l" rtl="0" fontAlgn="base">
        <a:spcBef>
          <a:spcPct val="0"/>
        </a:spcBef>
        <a:spcAft>
          <a:spcPct val="0"/>
        </a:spcAft>
        <a:defRPr sz="2400">
          <a:solidFill>
            <a:schemeClr val="bg1"/>
          </a:solidFill>
          <a:latin typeface="Arial" charset="0"/>
        </a:defRPr>
      </a:lvl7pPr>
      <a:lvl8pPr marL="1371600" algn="l" rtl="0" fontAlgn="base">
        <a:spcBef>
          <a:spcPct val="0"/>
        </a:spcBef>
        <a:spcAft>
          <a:spcPct val="0"/>
        </a:spcAft>
        <a:defRPr sz="2400">
          <a:solidFill>
            <a:schemeClr val="bg1"/>
          </a:solidFill>
          <a:latin typeface="Arial" charset="0"/>
        </a:defRPr>
      </a:lvl8pPr>
      <a:lvl9pPr marL="1828800" algn="l" rtl="0" fontAlgn="base">
        <a:spcBef>
          <a:spcPct val="0"/>
        </a:spcBef>
        <a:spcAft>
          <a:spcPct val="0"/>
        </a:spcAft>
        <a:defRPr sz="2400">
          <a:solidFill>
            <a:schemeClr val="bg1"/>
          </a:solidFill>
          <a:latin typeface="Arial" charset="0"/>
        </a:defRPr>
      </a:lvl9pPr>
    </p:titleStyle>
    <p:bodyStyle>
      <a:lvl1pPr marL="288925" indent="-288925" algn="l" rtl="0" eaLnBrk="0" fontAlgn="base" hangingPunct="0">
        <a:lnSpc>
          <a:spcPct val="110000"/>
        </a:lnSpc>
        <a:spcBef>
          <a:spcPct val="20000"/>
        </a:spcBef>
        <a:spcAft>
          <a:spcPct val="40000"/>
        </a:spcAft>
        <a:buClr>
          <a:srgbClr val="B24B34"/>
        </a:buClr>
        <a:buSzPct val="75000"/>
        <a:buFont typeface="Wingdings" pitchFamily="2" charset="2"/>
        <a:buChar char="n"/>
        <a:tabLst>
          <a:tab pos="288925" algn="l"/>
        </a:tabLst>
        <a:defRPr sz="2000">
          <a:solidFill>
            <a:schemeClr val="tx1"/>
          </a:solidFill>
          <a:latin typeface="+mn-lt"/>
          <a:ea typeface="+mn-ea"/>
          <a:cs typeface="+mn-cs"/>
        </a:defRPr>
      </a:lvl1pPr>
      <a:lvl2pPr marL="627063" indent="-223838" algn="l" rtl="0" eaLnBrk="0" fontAlgn="base" hangingPunct="0">
        <a:lnSpc>
          <a:spcPct val="110000"/>
        </a:lnSpc>
        <a:spcBef>
          <a:spcPct val="20000"/>
        </a:spcBef>
        <a:spcAft>
          <a:spcPct val="40000"/>
        </a:spcAft>
        <a:buClr>
          <a:srgbClr val="B24B34"/>
        </a:buClr>
        <a:buSzPct val="55000"/>
        <a:buFont typeface="Wingdings" pitchFamily="2" charset="2"/>
        <a:buChar char="n"/>
        <a:tabLst>
          <a:tab pos="288925" algn="l"/>
        </a:tabLst>
        <a:defRPr>
          <a:solidFill>
            <a:schemeClr val="tx1"/>
          </a:solidFill>
          <a:latin typeface="+mn-lt"/>
        </a:defRPr>
      </a:lvl2pPr>
      <a:lvl3pPr marL="860425" indent="-119063" algn="l" rtl="0" eaLnBrk="0" fontAlgn="base" hangingPunct="0">
        <a:lnSpc>
          <a:spcPct val="110000"/>
        </a:lnSpc>
        <a:spcBef>
          <a:spcPct val="20000"/>
        </a:spcBef>
        <a:spcAft>
          <a:spcPct val="40000"/>
        </a:spcAft>
        <a:buClr>
          <a:srgbClr val="B24B34"/>
        </a:buClr>
        <a:buSzPct val="60000"/>
        <a:buFont typeface="Wingdings" pitchFamily="2" charset="2"/>
        <a:buChar char="§"/>
        <a:tabLst>
          <a:tab pos="288925" algn="l"/>
        </a:tabLst>
        <a:defRPr sz="1600">
          <a:solidFill>
            <a:schemeClr val="tx1"/>
          </a:solidFill>
          <a:latin typeface="+mn-lt"/>
        </a:defRPr>
      </a:lvl3pPr>
      <a:lvl4pPr marL="1085850" indent="-111125" algn="l" rtl="0" eaLnBrk="0" fontAlgn="base" hangingPunct="0">
        <a:lnSpc>
          <a:spcPct val="110000"/>
        </a:lnSpc>
        <a:spcBef>
          <a:spcPct val="20000"/>
        </a:spcBef>
        <a:spcAft>
          <a:spcPct val="40000"/>
        </a:spcAft>
        <a:buClr>
          <a:srgbClr val="B24B34"/>
        </a:buClr>
        <a:buSzPct val="50000"/>
        <a:buFont typeface="Wingdings" pitchFamily="2" charset="2"/>
        <a:buChar char="§"/>
        <a:tabLst>
          <a:tab pos="288925" algn="l"/>
        </a:tabLst>
        <a:defRPr sz="1400">
          <a:solidFill>
            <a:schemeClr val="tx1"/>
          </a:solidFill>
          <a:latin typeface="+mn-lt"/>
        </a:defRPr>
      </a:lvl4pPr>
      <a:lvl5pPr marL="1317625" indent="-117475" algn="l" rtl="0" eaLnBrk="0" fontAlgn="base" hangingPunct="0">
        <a:lnSpc>
          <a:spcPct val="110000"/>
        </a:lnSpc>
        <a:spcBef>
          <a:spcPct val="20000"/>
        </a:spcBef>
        <a:spcAft>
          <a:spcPct val="40000"/>
        </a:spcAft>
        <a:buClr>
          <a:srgbClr val="B24B34"/>
        </a:buClr>
        <a:buSzPct val="50000"/>
        <a:buFont typeface="Wingdings" pitchFamily="2" charset="2"/>
        <a:buChar char="§"/>
        <a:tabLst>
          <a:tab pos="288925" algn="l"/>
        </a:tabLst>
        <a:defRPr sz="1400">
          <a:solidFill>
            <a:schemeClr val="tx1"/>
          </a:solidFill>
          <a:latin typeface="+mn-lt"/>
        </a:defRPr>
      </a:lvl5pPr>
      <a:lvl6pPr marL="1774825" indent="-117475" algn="l" rtl="0" fontAlgn="base">
        <a:lnSpc>
          <a:spcPct val="110000"/>
        </a:lnSpc>
        <a:spcBef>
          <a:spcPct val="20000"/>
        </a:spcBef>
        <a:spcAft>
          <a:spcPct val="40000"/>
        </a:spcAft>
        <a:buClr>
          <a:srgbClr val="B24B34"/>
        </a:buClr>
        <a:buSzPct val="50000"/>
        <a:buFont typeface="Wingdings" pitchFamily="2" charset="2"/>
        <a:buChar char="§"/>
        <a:tabLst>
          <a:tab pos="288925" algn="l"/>
        </a:tabLst>
        <a:defRPr sz="1400">
          <a:solidFill>
            <a:schemeClr val="tx1"/>
          </a:solidFill>
          <a:latin typeface="+mn-lt"/>
        </a:defRPr>
      </a:lvl6pPr>
      <a:lvl7pPr marL="2232025" indent="-117475" algn="l" rtl="0" fontAlgn="base">
        <a:lnSpc>
          <a:spcPct val="110000"/>
        </a:lnSpc>
        <a:spcBef>
          <a:spcPct val="20000"/>
        </a:spcBef>
        <a:spcAft>
          <a:spcPct val="40000"/>
        </a:spcAft>
        <a:buClr>
          <a:srgbClr val="B24B34"/>
        </a:buClr>
        <a:buSzPct val="50000"/>
        <a:buFont typeface="Wingdings" pitchFamily="2" charset="2"/>
        <a:buChar char="§"/>
        <a:tabLst>
          <a:tab pos="288925" algn="l"/>
        </a:tabLst>
        <a:defRPr sz="1400">
          <a:solidFill>
            <a:schemeClr val="tx1"/>
          </a:solidFill>
          <a:latin typeface="+mn-lt"/>
        </a:defRPr>
      </a:lvl7pPr>
      <a:lvl8pPr marL="2689225" indent="-117475" algn="l" rtl="0" fontAlgn="base">
        <a:lnSpc>
          <a:spcPct val="110000"/>
        </a:lnSpc>
        <a:spcBef>
          <a:spcPct val="20000"/>
        </a:spcBef>
        <a:spcAft>
          <a:spcPct val="40000"/>
        </a:spcAft>
        <a:buClr>
          <a:srgbClr val="B24B34"/>
        </a:buClr>
        <a:buSzPct val="50000"/>
        <a:buFont typeface="Wingdings" pitchFamily="2" charset="2"/>
        <a:buChar char="§"/>
        <a:tabLst>
          <a:tab pos="288925" algn="l"/>
        </a:tabLst>
        <a:defRPr sz="1400">
          <a:solidFill>
            <a:schemeClr val="tx1"/>
          </a:solidFill>
          <a:latin typeface="+mn-lt"/>
        </a:defRPr>
      </a:lvl8pPr>
      <a:lvl9pPr marL="3146425" indent="-117475" algn="l" rtl="0" fontAlgn="base">
        <a:lnSpc>
          <a:spcPct val="110000"/>
        </a:lnSpc>
        <a:spcBef>
          <a:spcPct val="20000"/>
        </a:spcBef>
        <a:spcAft>
          <a:spcPct val="40000"/>
        </a:spcAft>
        <a:buClr>
          <a:srgbClr val="B24B34"/>
        </a:buClr>
        <a:buSzPct val="50000"/>
        <a:buFont typeface="Wingdings" pitchFamily="2" charset="2"/>
        <a:buChar char="§"/>
        <a:tabLst>
          <a:tab pos="288925" algn="l"/>
        </a:tabLst>
        <a:defRPr sz="1400">
          <a:solidFill>
            <a:schemeClr val="tx1"/>
          </a:solidFill>
          <a:latin typeface="+mn-lt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3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3075" name="Group 101"/>
          <p:cNvGrpSpPr/>
          <p:nvPr/>
        </p:nvGrpSpPr>
        <p:grpSpPr>
          <a:xfrm>
            <a:off x="182563" y="334963"/>
            <a:ext cx="8686800" cy="5930900"/>
            <a:chOff x="115" y="211"/>
            <a:chExt cx="5472" cy="3736"/>
          </a:xfrm>
        </p:grpSpPr>
        <p:sp>
          <p:nvSpPr>
            <p:cNvPr id="3081" name="Freeform 92"/>
            <p:cNvSpPr/>
            <p:nvPr userDrawn="1"/>
          </p:nvSpPr>
          <p:spPr>
            <a:xfrm>
              <a:off x="227" y="211"/>
              <a:ext cx="5304" cy="866"/>
            </a:xfrm>
            <a:custGeom>
              <a:avLst/>
              <a:gdLst>
                <a:gd name="T0" fmla="*/ 0 w 5306"/>
                <a:gd name="T1" fmla="*/ 0 h 866"/>
                <a:gd name="T2" fmla="*/ 0 w 5306"/>
                <a:gd name="T3" fmla="*/ 216 h 866"/>
                <a:gd name="T4" fmla="*/ 162 w 5306"/>
                <a:gd name="T5" fmla="*/ 433 h 866"/>
                <a:gd name="T6" fmla="*/ 0 w 5306"/>
                <a:gd name="T7" fmla="*/ 650 h 866"/>
                <a:gd name="T8" fmla="*/ 0 w 5306"/>
                <a:gd name="T9" fmla="*/ 866 h 866"/>
                <a:gd name="T10" fmla="*/ 5306 w 5306"/>
                <a:gd name="T11" fmla="*/ 866 h 866"/>
                <a:gd name="T12" fmla="*/ 5306 w 5306"/>
                <a:gd name="T13" fmla="*/ 0 h 866"/>
                <a:gd name="T14" fmla="*/ 0 w 5306"/>
                <a:gd name="T15" fmla="*/ 0 h 866"/>
                <a:gd name="T16" fmla="*/ 0 60000 65536"/>
                <a:gd name="T17" fmla="*/ 0 60000 65536"/>
                <a:gd name="T18" fmla="*/ 0 60000 65536"/>
                <a:gd name="T19" fmla="*/ 0 60000 65536"/>
                <a:gd name="T20" fmla="*/ 0 60000 65536"/>
                <a:gd name="T21" fmla="*/ 0 60000 65536"/>
                <a:gd name="T22" fmla="*/ 0 60000 65536"/>
                <a:gd name="T23" fmla="*/ 0 60000 65536"/>
              </a:gdLst>
              <a:ahLst/>
              <a:cxnLst>
                <a:cxn ang="T16">
                  <a:pos x="T0" y="T1"/>
                </a:cxn>
                <a:cxn ang="T17">
                  <a:pos x="T2" y="T3"/>
                </a:cxn>
                <a:cxn ang="T18">
                  <a:pos x="T4" y="T5"/>
                </a:cxn>
                <a:cxn ang="T19">
                  <a:pos x="T6" y="T7"/>
                </a:cxn>
                <a:cxn ang="T20">
                  <a:pos x="T8" y="T9"/>
                </a:cxn>
                <a:cxn ang="T21">
                  <a:pos x="T10" y="T11"/>
                </a:cxn>
                <a:cxn ang="T22">
                  <a:pos x="T12" y="T13"/>
                </a:cxn>
                <a:cxn ang="T23">
                  <a:pos x="T14" y="T15"/>
                </a:cxn>
              </a:cxnLst>
              <a:rect l="0" t="0" r="r" b="b"/>
              <a:pathLst>
                <a:path w="5306" h="866">
                  <a:moveTo>
                    <a:pt x="0" y="0"/>
                  </a:moveTo>
                  <a:lnTo>
                    <a:pt x="0" y="216"/>
                  </a:lnTo>
                  <a:lnTo>
                    <a:pt x="162" y="433"/>
                  </a:lnTo>
                  <a:lnTo>
                    <a:pt x="0" y="650"/>
                  </a:lnTo>
                  <a:lnTo>
                    <a:pt x="0" y="866"/>
                  </a:lnTo>
                  <a:lnTo>
                    <a:pt x="5306" y="866"/>
                  </a:lnTo>
                  <a:lnTo>
                    <a:pt x="5306" y="0"/>
                  </a:lnTo>
                  <a:lnTo>
                    <a:pt x="0" y="0"/>
                  </a:lnTo>
                  <a:close/>
                </a:path>
              </a:pathLst>
            </a:custGeom>
            <a:solidFill>
              <a:schemeClr val="bg1"/>
            </a:solidFill>
            <a:ln w="9525">
              <a:noFill/>
              <a:round/>
            </a:ln>
          </p:spPr>
          <p:txBody>
            <a:bodyPr/>
            <a:lstStyle/>
            <a:p>
              <a:endParaRPr lang="en-US" dirty="0"/>
            </a:p>
          </p:txBody>
        </p:sp>
        <p:sp>
          <p:nvSpPr>
            <p:cNvPr id="3082" name="Freeform 93"/>
            <p:cNvSpPr/>
            <p:nvPr userDrawn="1"/>
          </p:nvSpPr>
          <p:spPr>
            <a:xfrm>
              <a:off x="115" y="427"/>
              <a:ext cx="223" cy="433"/>
            </a:xfrm>
            <a:custGeom>
              <a:avLst/>
              <a:gdLst>
                <a:gd name="T0" fmla="*/ 0 w 223"/>
                <a:gd name="T1" fmla="*/ 0 h 433"/>
                <a:gd name="T2" fmla="*/ 67 w 223"/>
                <a:gd name="T3" fmla="*/ 0 h 433"/>
                <a:gd name="T4" fmla="*/ 223 w 223"/>
                <a:gd name="T5" fmla="*/ 216 h 433"/>
                <a:gd name="T6" fmla="*/ 68 w 223"/>
                <a:gd name="T7" fmla="*/ 433 h 433"/>
                <a:gd name="T8" fmla="*/ 0 w 223"/>
                <a:gd name="T9" fmla="*/ 433 h 433"/>
                <a:gd name="T10" fmla="*/ 156 w 223"/>
                <a:gd name="T11" fmla="*/ 216 h 433"/>
                <a:gd name="T12" fmla="*/ 0 w 223"/>
                <a:gd name="T13" fmla="*/ 0 h 433"/>
                <a:gd name="T14" fmla="*/ 0 60000 65536"/>
                <a:gd name="T15" fmla="*/ 0 60000 65536"/>
                <a:gd name="T16" fmla="*/ 0 60000 65536"/>
                <a:gd name="T17" fmla="*/ 0 60000 65536"/>
                <a:gd name="T18" fmla="*/ 0 60000 65536"/>
                <a:gd name="T19" fmla="*/ 0 60000 65536"/>
                <a:gd name="T20" fmla="*/ 0 60000 65536"/>
              </a:gdLst>
              <a:ahLst/>
              <a:cxnLst>
                <a:cxn ang="T14">
                  <a:pos x="T0" y="T1"/>
                </a:cxn>
                <a:cxn ang="T15">
                  <a:pos x="T2" y="T3"/>
                </a:cxn>
                <a:cxn ang="T16">
                  <a:pos x="T4" y="T5"/>
                </a:cxn>
                <a:cxn ang="T17">
                  <a:pos x="T6" y="T7"/>
                </a:cxn>
                <a:cxn ang="T18">
                  <a:pos x="T8" y="T9"/>
                </a:cxn>
                <a:cxn ang="T19">
                  <a:pos x="T10" y="T11"/>
                </a:cxn>
                <a:cxn ang="T20">
                  <a:pos x="T12" y="T13"/>
                </a:cxn>
              </a:cxnLst>
              <a:rect l="0" t="0" r="r" b="b"/>
              <a:pathLst>
                <a:path w="223" h="433">
                  <a:moveTo>
                    <a:pt x="0" y="0"/>
                  </a:moveTo>
                  <a:lnTo>
                    <a:pt x="67" y="0"/>
                  </a:lnTo>
                  <a:lnTo>
                    <a:pt x="223" y="216"/>
                  </a:lnTo>
                  <a:lnTo>
                    <a:pt x="68" y="433"/>
                  </a:lnTo>
                  <a:lnTo>
                    <a:pt x="0" y="433"/>
                  </a:lnTo>
                  <a:lnTo>
                    <a:pt x="156" y="216"/>
                  </a:lnTo>
                  <a:lnTo>
                    <a:pt x="0" y="0"/>
                  </a:lnTo>
                  <a:close/>
                </a:path>
              </a:pathLst>
            </a:custGeom>
            <a:solidFill>
              <a:schemeClr val="tx2"/>
            </a:solidFill>
            <a:ln w="0">
              <a:noFill/>
              <a:prstDash val="solid"/>
              <a:round/>
            </a:ln>
          </p:spPr>
          <p:txBody>
            <a:bodyPr/>
            <a:lstStyle/>
            <a:p>
              <a:endParaRPr lang="en-US" dirty="0"/>
            </a:p>
          </p:txBody>
        </p:sp>
        <p:sp>
          <p:nvSpPr>
            <p:cNvPr id="3083" name="Freeform 94"/>
            <p:cNvSpPr/>
            <p:nvPr userDrawn="1"/>
          </p:nvSpPr>
          <p:spPr>
            <a:xfrm>
              <a:off x="227" y="211"/>
              <a:ext cx="5306" cy="3682"/>
            </a:xfrm>
            <a:custGeom>
              <a:avLst/>
              <a:gdLst>
                <a:gd name="T0" fmla="*/ 0 w 5306"/>
                <a:gd name="T1" fmla="*/ 0 h 3682"/>
                <a:gd name="T2" fmla="*/ 0 w 5306"/>
                <a:gd name="T3" fmla="*/ 216 h 3682"/>
                <a:gd name="T4" fmla="*/ 162 w 5306"/>
                <a:gd name="T5" fmla="*/ 433 h 3682"/>
                <a:gd name="T6" fmla="*/ 0 w 5306"/>
                <a:gd name="T7" fmla="*/ 650 h 3682"/>
                <a:gd name="T8" fmla="*/ 0 w 5306"/>
                <a:gd name="T9" fmla="*/ 3682 h 3682"/>
                <a:gd name="T10" fmla="*/ 5306 w 5306"/>
                <a:gd name="T11" fmla="*/ 3682 h 3682"/>
                <a:gd name="T12" fmla="*/ 5306 w 5306"/>
                <a:gd name="T13" fmla="*/ 0 h 3682"/>
                <a:gd name="T14" fmla="*/ 0 w 5306"/>
                <a:gd name="T15" fmla="*/ 0 h 3682"/>
                <a:gd name="T16" fmla="*/ 0 60000 65536"/>
                <a:gd name="T17" fmla="*/ 0 60000 65536"/>
                <a:gd name="T18" fmla="*/ 0 60000 65536"/>
                <a:gd name="T19" fmla="*/ 0 60000 65536"/>
                <a:gd name="T20" fmla="*/ 0 60000 65536"/>
                <a:gd name="T21" fmla="*/ 0 60000 65536"/>
                <a:gd name="T22" fmla="*/ 0 60000 65536"/>
                <a:gd name="T23" fmla="*/ 0 60000 65536"/>
              </a:gdLst>
              <a:ahLst/>
              <a:cxnLst>
                <a:cxn ang="T16">
                  <a:pos x="T0" y="T1"/>
                </a:cxn>
                <a:cxn ang="T17">
                  <a:pos x="T2" y="T3"/>
                </a:cxn>
                <a:cxn ang="T18">
                  <a:pos x="T4" y="T5"/>
                </a:cxn>
                <a:cxn ang="T19">
                  <a:pos x="T6" y="T7"/>
                </a:cxn>
                <a:cxn ang="T20">
                  <a:pos x="T8" y="T9"/>
                </a:cxn>
                <a:cxn ang="T21">
                  <a:pos x="T10" y="T11"/>
                </a:cxn>
                <a:cxn ang="T22">
                  <a:pos x="T12" y="T13"/>
                </a:cxn>
                <a:cxn ang="T23">
                  <a:pos x="T14" y="T15"/>
                </a:cxn>
              </a:cxnLst>
              <a:rect l="0" t="0" r="r" b="b"/>
              <a:pathLst>
                <a:path w="5306" h="3682">
                  <a:moveTo>
                    <a:pt x="0" y="0"/>
                  </a:moveTo>
                  <a:lnTo>
                    <a:pt x="0" y="216"/>
                  </a:lnTo>
                  <a:lnTo>
                    <a:pt x="162" y="433"/>
                  </a:lnTo>
                  <a:lnTo>
                    <a:pt x="0" y="650"/>
                  </a:lnTo>
                  <a:lnTo>
                    <a:pt x="0" y="3682"/>
                  </a:lnTo>
                  <a:lnTo>
                    <a:pt x="5306" y="3682"/>
                  </a:lnTo>
                  <a:lnTo>
                    <a:pt x="5306" y="0"/>
                  </a:lnTo>
                  <a:lnTo>
                    <a:pt x="0" y="0"/>
                  </a:lnTo>
                  <a:close/>
                </a:path>
              </a:pathLst>
            </a:custGeom>
            <a:noFill/>
            <a:ln w="9525">
              <a:solidFill>
                <a:srgbClr val="BBBBBB"/>
              </a:solidFill>
              <a:round/>
            </a:ln>
          </p:spPr>
          <p:txBody>
            <a:bodyPr/>
            <a:lstStyle/>
            <a:p>
              <a:endParaRPr lang="en-US" dirty="0"/>
            </a:p>
          </p:txBody>
        </p:sp>
        <p:sp>
          <p:nvSpPr>
            <p:cNvPr id="3084" name="Freeform 95"/>
            <p:cNvSpPr/>
            <p:nvPr userDrawn="1"/>
          </p:nvSpPr>
          <p:spPr>
            <a:xfrm>
              <a:off x="227" y="211"/>
              <a:ext cx="5360" cy="3736"/>
            </a:xfrm>
            <a:custGeom>
              <a:avLst/>
              <a:gdLst>
                <a:gd name="T0" fmla="*/ 5306 w 5360"/>
                <a:gd name="T1" fmla="*/ 0 h 3736"/>
                <a:gd name="T2" fmla="*/ 5360 w 5360"/>
                <a:gd name="T3" fmla="*/ 54 h 3736"/>
                <a:gd name="T4" fmla="*/ 5360 w 5360"/>
                <a:gd name="T5" fmla="*/ 3736 h 3736"/>
                <a:gd name="T6" fmla="*/ 54 w 5360"/>
                <a:gd name="T7" fmla="*/ 3736 h 3736"/>
                <a:gd name="T8" fmla="*/ 0 w 5360"/>
                <a:gd name="T9" fmla="*/ 3682 h 3736"/>
                <a:gd name="T10" fmla="*/ 5306 w 5360"/>
                <a:gd name="T11" fmla="*/ 3682 h 3736"/>
                <a:gd name="T12" fmla="*/ 5306 w 5360"/>
                <a:gd name="T13" fmla="*/ 0 h 3736"/>
                <a:gd name="T14" fmla="*/ 0 60000 65536"/>
                <a:gd name="T15" fmla="*/ 0 60000 65536"/>
                <a:gd name="T16" fmla="*/ 0 60000 65536"/>
                <a:gd name="T17" fmla="*/ 0 60000 65536"/>
                <a:gd name="T18" fmla="*/ 0 60000 65536"/>
                <a:gd name="T19" fmla="*/ 0 60000 65536"/>
                <a:gd name="T20" fmla="*/ 0 60000 65536"/>
              </a:gdLst>
              <a:ahLst/>
              <a:cxnLst>
                <a:cxn ang="T14">
                  <a:pos x="T0" y="T1"/>
                </a:cxn>
                <a:cxn ang="T15">
                  <a:pos x="T2" y="T3"/>
                </a:cxn>
                <a:cxn ang="T16">
                  <a:pos x="T4" y="T5"/>
                </a:cxn>
                <a:cxn ang="T17">
                  <a:pos x="T6" y="T7"/>
                </a:cxn>
                <a:cxn ang="T18">
                  <a:pos x="T8" y="T9"/>
                </a:cxn>
                <a:cxn ang="T19">
                  <a:pos x="T10" y="T11"/>
                </a:cxn>
                <a:cxn ang="T20">
                  <a:pos x="T12" y="T13"/>
                </a:cxn>
              </a:cxnLst>
              <a:rect l="0" t="0" r="r" b="b"/>
              <a:pathLst>
                <a:path w="5360" h="3736">
                  <a:moveTo>
                    <a:pt x="5306" y="0"/>
                  </a:moveTo>
                  <a:lnTo>
                    <a:pt x="5360" y="54"/>
                  </a:lnTo>
                  <a:lnTo>
                    <a:pt x="5360" y="3736"/>
                  </a:lnTo>
                  <a:lnTo>
                    <a:pt x="54" y="3736"/>
                  </a:lnTo>
                  <a:lnTo>
                    <a:pt x="0" y="3682"/>
                  </a:lnTo>
                  <a:lnTo>
                    <a:pt x="5306" y="3682"/>
                  </a:lnTo>
                  <a:lnTo>
                    <a:pt x="5306" y="0"/>
                  </a:lnTo>
                  <a:close/>
                </a:path>
              </a:pathLst>
            </a:custGeom>
            <a:solidFill>
              <a:srgbClr val="BBBBBB"/>
            </a:solidFill>
            <a:ln w="9525">
              <a:solidFill>
                <a:srgbClr val="BBBBBB"/>
              </a:solidFill>
              <a:round/>
            </a:ln>
          </p:spPr>
          <p:txBody>
            <a:bodyPr/>
            <a:lstStyle/>
            <a:p>
              <a:endParaRPr lang="en-US" dirty="0"/>
            </a:p>
          </p:txBody>
        </p:sp>
        <p:sp>
          <p:nvSpPr>
            <p:cNvPr id="3085" name="Line 96"/>
            <p:cNvSpPr>
              <a:spLocks noChangeShapeType="1"/>
            </p:cNvSpPr>
            <p:nvPr userDrawn="1"/>
          </p:nvSpPr>
          <p:spPr>
            <a:xfrm>
              <a:off x="227" y="1077"/>
              <a:ext cx="5306" cy="1"/>
            </a:xfrm>
            <a:prstGeom prst="line">
              <a:avLst/>
            </a:prstGeom>
            <a:noFill/>
            <a:ln w="9525">
              <a:solidFill>
                <a:srgbClr val="BBBBBB"/>
              </a:solidFill>
              <a:round/>
            </a:ln>
          </p:spPr>
          <p:txBody>
            <a:bodyPr/>
            <a:lstStyle/>
            <a:p>
              <a:endParaRPr lang="en-US" dirty="0"/>
            </a:p>
          </p:txBody>
        </p:sp>
      </p:grpSp>
      <p:sp>
        <p:nvSpPr>
          <p:cNvPr id="3076" name="Rectangle 2"/>
          <p:cNvSpPr>
            <a:spLocks noGrp="1" noChangeArrowheads="1"/>
          </p:cNvSpPr>
          <p:nvPr>
            <p:ph type="title"/>
          </p:nvPr>
        </p:nvSpPr>
        <p:spPr>
          <a:xfrm>
            <a:off x="790575" y="334963"/>
            <a:ext cx="7821613" cy="1374775"/>
          </a:xfrm>
          <a:prstGeom prst="rect">
            <a:avLst/>
          </a:prstGeom>
          <a:noFill/>
          <a:ln w="9525">
            <a:noFill/>
            <a:miter lim="800000"/>
          </a:ln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</a:bodyPr>
          <a:lstStyle/>
          <a:p>
            <a:pPr lvl="0"/>
            <a:r>
              <a:rPr lang="en-US" smtClean="0"/>
              <a:t>Click to edit Master title style</a:t>
            </a:r>
          </a:p>
        </p:txBody>
      </p:sp>
      <p:sp>
        <p:nvSpPr>
          <p:cNvPr id="3077" name="Rectangle 3"/>
          <p:cNvSpPr>
            <a:spLocks noGrp="1" noChangeArrowheads="1"/>
          </p:cNvSpPr>
          <p:nvPr>
            <p:ph type="body" idx="1"/>
          </p:nvPr>
        </p:nvSpPr>
        <p:spPr>
          <a:xfrm>
            <a:off x="790575" y="1881188"/>
            <a:ext cx="7591425" cy="4125912"/>
          </a:xfrm>
          <a:prstGeom prst="rect">
            <a:avLst/>
          </a:prstGeom>
          <a:noFill/>
          <a:ln w="9525">
            <a:noFill/>
            <a:miter lim="800000"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</a:p>
        </p:txBody>
      </p:sp>
      <p:sp>
        <p:nvSpPr>
          <p:cNvPr id="3080" name="Rectangle 9"/>
          <p:cNvSpPr>
            <a:spLocks noChangeArrowheads="1"/>
          </p:cNvSpPr>
          <p:nvPr userDrawn="1"/>
        </p:nvSpPr>
        <p:spPr>
          <a:xfrm>
            <a:off x="457200" y="6329363"/>
            <a:ext cx="361950" cy="376237"/>
          </a:xfrm>
          <a:prstGeom prst="rect">
            <a:avLst/>
          </a:prstGeom>
          <a:noFill/>
          <a:ln w="12700" cap="rnd">
            <a:solidFill>
              <a:srgbClr val="000099"/>
            </a:solidFill>
            <a:prstDash val="sysDot"/>
            <a:miter lim="800000"/>
          </a:ln>
        </p:spPr>
        <p:txBody>
          <a:bodyPr lIns="0" tIns="44450" rIns="0" bIns="44450" anchor="ctr" anchorCtr="1">
            <a:spAutoFit/>
          </a:bodyPr>
          <a:lstStyle/>
          <a:p>
            <a:pPr ea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</a:pPr>
            <a:fld id="{A91F7FD6-3FEC-4EC4-BF30-7F2C642333DA}" type="slidenum">
              <a:rPr lang="en-US" sz="1800" b="0">
                <a:solidFill>
                  <a:srgbClr val="000099"/>
                </a:solidFill>
                <a:latin typeface="Trebuchet MS" pitchFamily="34" charset="0"/>
              </a:rPr>
              <a:t>‹#›</a:t>
            </a:fld>
            <a:endParaRPr lang="en-US" sz="1800" b="0" dirty="0">
              <a:solidFill>
                <a:srgbClr val="000099"/>
              </a:solidFill>
              <a:latin typeface="Trebuchet MS" pitchFamily="34" charset="0"/>
            </a:endParaRPr>
          </a:p>
        </p:txBody>
      </p:sp>
      <p:pic>
        <p:nvPicPr>
          <p:cNvPr id="12" name="Picture 86"/>
          <p:cNvPicPr>
            <a:picLocks noChangeAspect="1" noChangeArrowheads="1"/>
          </p:cNvPicPr>
          <p:nvPr userDrawn="1"/>
        </p:nvPicPr>
        <p:blipFill>
          <a:blip r:embed="rId1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7370763" y="6367463"/>
            <a:ext cx="1511300" cy="28575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</p:spTree>
  </p:cSld>
  <p:clrMap bg1="lt1" tx1="dk1" bg2="lt2" tx2="dk2" accent1="accent1" accent2="accent2" accent3="accent3" accent4="accent4" accent5="accent5" accent6="accent6" hlink="hlink" folHlink="folHlink"/>
  <p:sldLayoutIdLst>
    <p:sldLayoutId id="2147483788" r:id="rId1"/>
    <p:sldLayoutId id="2147483789" r:id="rId2"/>
    <p:sldLayoutId id="2147483777" r:id="rId3"/>
    <p:sldLayoutId id="2147483778" r:id="rId4"/>
    <p:sldLayoutId id="2147483779" r:id="rId5"/>
    <p:sldLayoutId id="2147483780" r:id="rId6"/>
    <p:sldLayoutId id="2147483781" r:id="rId7"/>
    <p:sldLayoutId id="2147483782" r:id="rId8"/>
    <p:sldLayoutId id="2147483783" r:id="rId9"/>
    <p:sldLayoutId id="2147483784" r:id="rId10"/>
    <p:sldLayoutId id="2147483785" r:id="rId11"/>
    <p:sldLayoutId id="2147483790" r:id="rId12"/>
  </p:sldLayoutIdLst>
  <p:transition>
    <p:pull/>
  </p:transition>
  <p:timing>
    <p:tnLst>
      <p:par>
        <p:cTn id="1" dur="indefinite" restart="never" nodeType="tmRoot"/>
      </p:par>
    </p:tnLst>
  </p:timing>
  <p:txStyles>
    <p:titleStyle>
      <a:lvl1pPr algn="l" rtl="0" eaLnBrk="0" fontAlgn="base" hangingPunct="0">
        <a:spcBef>
          <a:spcPct val="0"/>
        </a:spcBef>
        <a:spcAft>
          <a:spcPct val="0"/>
        </a:spcAft>
        <a:defRPr sz="4000">
          <a:solidFill>
            <a:srgbClr val="000099"/>
          </a:solidFill>
          <a:latin typeface="Trebuchet MS" pitchFamily="34" charset="0"/>
          <a:ea typeface="+mj-ea"/>
          <a:cs typeface="+mj-cs"/>
        </a:defRPr>
      </a:lvl1pPr>
      <a:lvl2pPr algn="l" rtl="0" eaLnBrk="0" fontAlgn="base" hangingPunct="0">
        <a:spcBef>
          <a:spcPct val="0"/>
        </a:spcBef>
        <a:spcAft>
          <a:spcPct val="0"/>
        </a:spcAft>
        <a:defRPr sz="4000">
          <a:solidFill>
            <a:srgbClr val="000099"/>
          </a:solidFill>
          <a:latin typeface="Trebuchet MS" pitchFamily="34" charset="0"/>
        </a:defRPr>
      </a:lvl2pPr>
      <a:lvl3pPr algn="l" rtl="0" eaLnBrk="0" fontAlgn="base" hangingPunct="0">
        <a:spcBef>
          <a:spcPct val="0"/>
        </a:spcBef>
        <a:spcAft>
          <a:spcPct val="0"/>
        </a:spcAft>
        <a:defRPr sz="4000">
          <a:solidFill>
            <a:srgbClr val="000099"/>
          </a:solidFill>
          <a:latin typeface="Trebuchet MS" pitchFamily="34" charset="0"/>
        </a:defRPr>
      </a:lvl3pPr>
      <a:lvl4pPr algn="l" rtl="0" eaLnBrk="0" fontAlgn="base" hangingPunct="0">
        <a:spcBef>
          <a:spcPct val="0"/>
        </a:spcBef>
        <a:spcAft>
          <a:spcPct val="0"/>
        </a:spcAft>
        <a:defRPr sz="4000">
          <a:solidFill>
            <a:srgbClr val="000099"/>
          </a:solidFill>
          <a:latin typeface="Trebuchet MS" pitchFamily="34" charset="0"/>
        </a:defRPr>
      </a:lvl4pPr>
      <a:lvl5pPr algn="l" rtl="0" eaLnBrk="0" fontAlgn="base" hangingPunct="0">
        <a:spcBef>
          <a:spcPct val="0"/>
        </a:spcBef>
        <a:spcAft>
          <a:spcPct val="0"/>
        </a:spcAft>
        <a:defRPr sz="4000">
          <a:solidFill>
            <a:srgbClr val="000099"/>
          </a:solidFill>
          <a:latin typeface="Trebuchet MS" pitchFamily="34" charset="0"/>
        </a:defRPr>
      </a:lvl5pPr>
      <a:lvl6pPr marL="457200" algn="l" rtl="0" eaLnBrk="1" fontAlgn="base" hangingPunct="1">
        <a:spcBef>
          <a:spcPct val="0"/>
        </a:spcBef>
        <a:spcAft>
          <a:spcPct val="0"/>
        </a:spcAft>
        <a:defRPr sz="2800">
          <a:solidFill>
            <a:schemeClr val="tx2"/>
          </a:solidFill>
          <a:latin typeface="Arial" charset="0"/>
        </a:defRPr>
      </a:lvl6pPr>
      <a:lvl7pPr marL="914400" algn="l" rtl="0" eaLnBrk="1" fontAlgn="base" hangingPunct="1">
        <a:spcBef>
          <a:spcPct val="0"/>
        </a:spcBef>
        <a:spcAft>
          <a:spcPct val="0"/>
        </a:spcAft>
        <a:defRPr sz="2800">
          <a:solidFill>
            <a:schemeClr val="tx2"/>
          </a:solidFill>
          <a:latin typeface="Arial" charset="0"/>
        </a:defRPr>
      </a:lvl7pPr>
      <a:lvl8pPr marL="1371600" algn="l" rtl="0" eaLnBrk="1" fontAlgn="base" hangingPunct="1">
        <a:spcBef>
          <a:spcPct val="0"/>
        </a:spcBef>
        <a:spcAft>
          <a:spcPct val="0"/>
        </a:spcAft>
        <a:defRPr sz="2800">
          <a:solidFill>
            <a:schemeClr val="tx2"/>
          </a:solidFill>
          <a:latin typeface="Arial" charset="0"/>
        </a:defRPr>
      </a:lvl8pPr>
      <a:lvl9pPr marL="1828800" algn="l" rtl="0" eaLnBrk="1" fontAlgn="base" hangingPunct="1">
        <a:spcBef>
          <a:spcPct val="0"/>
        </a:spcBef>
        <a:spcAft>
          <a:spcPct val="0"/>
        </a:spcAft>
        <a:defRPr sz="2800">
          <a:solidFill>
            <a:schemeClr val="tx2"/>
          </a:solidFill>
          <a:latin typeface="Arial" charset="0"/>
        </a:defRPr>
      </a:lvl9pPr>
    </p:titleStyle>
    <p:bodyStyle>
      <a:lvl1pPr marL="227013" indent="-227013" algn="l" rtl="0" eaLnBrk="0" fontAlgn="base" hangingPunct="0">
        <a:spcBef>
          <a:spcPct val="20000"/>
        </a:spcBef>
        <a:spcAft>
          <a:spcPct val="0"/>
        </a:spcAft>
        <a:buClr>
          <a:schemeClr val="tx2"/>
        </a:buClr>
        <a:buChar char="•"/>
        <a:defRPr sz="4000">
          <a:solidFill>
            <a:srgbClr val="000000"/>
          </a:solidFill>
          <a:latin typeface="Trebuchet MS" pitchFamily="34" charset="0"/>
          <a:ea typeface="+mn-ea"/>
          <a:cs typeface="+mn-cs"/>
        </a:defRPr>
      </a:lvl1pPr>
      <a:lvl2pPr marL="569913" indent="-225425" algn="l" rtl="0" eaLnBrk="0" fontAlgn="base" hangingPunct="0">
        <a:spcBef>
          <a:spcPct val="20000"/>
        </a:spcBef>
        <a:spcAft>
          <a:spcPct val="0"/>
        </a:spcAft>
        <a:buClr>
          <a:schemeClr val="tx2"/>
        </a:buClr>
        <a:buFont typeface="Wingdings" pitchFamily="2" charset="2"/>
        <a:buChar char="§"/>
        <a:defRPr sz="4000">
          <a:solidFill>
            <a:srgbClr val="000000"/>
          </a:solidFill>
          <a:latin typeface="Trebuchet MS" pitchFamily="34" charset="0"/>
        </a:defRPr>
      </a:lvl2pPr>
      <a:lvl3pPr marL="914400" indent="-227013" algn="l" rtl="0" eaLnBrk="0" fontAlgn="base" hangingPunct="0">
        <a:spcBef>
          <a:spcPct val="20000"/>
        </a:spcBef>
        <a:spcAft>
          <a:spcPct val="0"/>
        </a:spcAft>
        <a:buClr>
          <a:schemeClr val="tx2"/>
        </a:buClr>
        <a:buFont typeface="Courier New" pitchFamily="49" charset="0"/>
        <a:buChar char="­"/>
        <a:defRPr sz="4000">
          <a:solidFill>
            <a:srgbClr val="000000"/>
          </a:solidFill>
          <a:latin typeface="Trebuchet MS" pitchFamily="34" charset="0"/>
        </a:defRPr>
      </a:lvl3pPr>
      <a:lvl4pPr marL="1258888" indent="-227013" algn="l" rtl="0" eaLnBrk="0" fontAlgn="base" hangingPunct="0">
        <a:spcBef>
          <a:spcPct val="20000"/>
        </a:spcBef>
        <a:spcAft>
          <a:spcPct val="0"/>
        </a:spcAft>
        <a:buClr>
          <a:schemeClr val="tx2"/>
        </a:buClr>
        <a:buFont typeface="Courier New" pitchFamily="49" charset="0"/>
        <a:buChar char="­"/>
        <a:defRPr>
          <a:solidFill>
            <a:schemeClr val="tx1"/>
          </a:solidFill>
          <a:latin typeface="+mn-lt"/>
        </a:defRPr>
      </a:lvl4pPr>
      <a:lvl5pPr marL="1601788" indent="-227013" algn="l" rtl="0" eaLnBrk="0" fontAlgn="base" hangingPunct="0">
        <a:spcBef>
          <a:spcPct val="20000"/>
        </a:spcBef>
        <a:spcAft>
          <a:spcPct val="0"/>
        </a:spcAft>
        <a:buClr>
          <a:schemeClr val="tx2"/>
        </a:buClr>
        <a:buFont typeface="Courier New" pitchFamily="49" charset="0"/>
        <a:buChar char="­"/>
        <a:defRPr>
          <a:solidFill>
            <a:schemeClr val="tx1"/>
          </a:solidFill>
          <a:latin typeface="+mn-lt"/>
        </a:defRPr>
      </a:lvl5pPr>
      <a:lvl6pPr marL="2058988" indent="-227013" algn="l" rtl="0" eaLnBrk="1" fontAlgn="base" hangingPunct="1">
        <a:spcBef>
          <a:spcPct val="20000"/>
        </a:spcBef>
        <a:spcAft>
          <a:spcPct val="0"/>
        </a:spcAft>
        <a:buClr>
          <a:schemeClr val="tx2"/>
        </a:buClr>
        <a:buFont typeface="Courier New" pitchFamily="49" charset="0"/>
        <a:buChar char="­"/>
        <a:defRPr>
          <a:solidFill>
            <a:schemeClr val="tx1"/>
          </a:solidFill>
          <a:latin typeface="+mn-lt"/>
        </a:defRPr>
      </a:lvl6pPr>
      <a:lvl7pPr marL="2516188" indent="-227013" algn="l" rtl="0" eaLnBrk="1" fontAlgn="base" hangingPunct="1">
        <a:spcBef>
          <a:spcPct val="20000"/>
        </a:spcBef>
        <a:spcAft>
          <a:spcPct val="0"/>
        </a:spcAft>
        <a:buClr>
          <a:schemeClr val="tx2"/>
        </a:buClr>
        <a:buFont typeface="Courier New" pitchFamily="49" charset="0"/>
        <a:buChar char="­"/>
        <a:defRPr>
          <a:solidFill>
            <a:schemeClr val="tx1"/>
          </a:solidFill>
          <a:latin typeface="+mn-lt"/>
        </a:defRPr>
      </a:lvl7pPr>
      <a:lvl8pPr marL="2973388" indent="-227013" algn="l" rtl="0" eaLnBrk="1" fontAlgn="base" hangingPunct="1">
        <a:spcBef>
          <a:spcPct val="20000"/>
        </a:spcBef>
        <a:spcAft>
          <a:spcPct val="0"/>
        </a:spcAft>
        <a:buClr>
          <a:schemeClr val="tx2"/>
        </a:buClr>
        <a:buFont typeface="Courier New" pitchFamily="49" charset="0"/>
        <a:buChar char="­"/>
        <a:defRPr>
          <a:solidFill>
            <a:schemeClr val="tx1"/>
          </a:solidFill>
          <a:latin typeface="+mn-lt"/>
        </a:defRPr>
      </a:lvl8pPr>
      <a:lvl9pPr marL="3430588" indent="-227013" algn="l" rtl="0" eaLnBrk="1" fontAlgn="base" hangingPunct="1">
        <a:spcBef>
          <a:spcPct val="20000"/>
        </a:spcBef>
        <a:spcAft>
          <a:spcPct val="0"/>
        </a:spcAft>
        <a:buClr>
          <a:schemeClr val="tx2"/>
        </a:buClr>
        <a:buFont typeface="Courier New" pitchFamily="49" charset="0"/>
        <a:buChar char="­"/>
        <a:defRPr>
          <a:solidFill>
            <a:schemeClr val="tx1"/>
          </a:solidFill>
          <a:latin typeface="+mn-lt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4.xml><?xml version="1.0" encoding="utf-8"?>
<p:sldMaster xmlns:a="http://schemas.openxmlformats.org/drawingml/2006/main" xmlns:r="http://schemas.openxmlformats.org/officeDocument/2006/relationships" xmlns:p="http://schemas.openxmlformats.org/presentationml/2006/main" preserve="1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600200"/>
            <a:ext cx="8229600" cy="45259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A56EAFA7-2619-4634-8C39-C1027F4A75D6}" type="datetimeFigureOut">
              <a:rPr lang="en-US" smtClean="0"/>
              <a:t>3/23/2015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68073247-B8FA-4816-B19A-80AEE4ED6F31}" type="slidenum">
              <a:rPr lang="en-US" smtClean="0"/>
              <a:t>‹#›</a:t>
            </a:fld>
            <a:endParaRPr lang="en-US" dirty="0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792" r:id="rId1"/>
    <p:sldLayoutId id="2147483793" r:id="rId2"/>
    <p:sldLayoutId id="2147483794" r:id="rId3"/>
    <p:sldLayoutId id="2147483795" r:id="rId4"/>
    <p:sldLayoutId id="2147483796" r:id="rId5"/>
    <p:sldLayoutId id="2147483797" r:id="rId6"/>
    <p:sldLayoutId id="2147483798" r:id="rId7"/>
    <p:sldLayoutId id="2147483799" r:id="rId8"/>
    <p:sldLayoutId id="2147483800" r:id="rId9"/>
    <p:sldLayoutId id="2147483801" r:id="rId10"/>
    <p:sldLayoutId id="2147483802" r:id="rId11"/>
    <p:sldLayoutId id="2147483803" r:id="rId12"/>
  </p:sldLayoutIdLst>
  <p:timing>
    <p:tnLst>
      <p:par>
        <p:cTn id="1" dur="indefinite" restart="never" nodeType="tmRoot"/>
      </p:par>
    </p:tnLst>
  </p:timing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5.xml><?xml version="1.0" encoding="utf-8"?>
<p:sldMaster xmlns:a="http://schemas.openxmlformats.org/drawingml/2006/main" xmlns:r="http://schemas.openxmlformats.org/officeDocument/2006/relationships" xmlns:p="http://schemas.openxmlformats.org/presentationml/2006/main" preserve="1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1124" name="Group 100"/>
          <p:cNvGrpSpPr>
            <a:grpSpLocks/>
          </p:cNvGrpSpPr>
          <p:nvPr/>
        </p:nvGrpSpPr>
        <p:grpSpPr bwMode="auto">
          <a:xfrm>
            <a:off x="0" y="0"/>
            <a:ext cx="9150350" cy="6858000"/>
            <a:chOff x="0" y="0"/>
            <a:chExt cx="5764" cy="4320"/>
          </a:xfrm>
        </p:grpSpPr>
        <p:grpSp>
          <p:nvGrpSpPr>
            <p:cNvPr id="1121" name="Group 97"/>
            <p:cNvGrpSpPr>
              <a:grpSpLocks/>
            </p:cNvGrpSpPr>
            <p:nvPr userDrawn="1"/>
          </p:nvGrpSpPr>
          <p:grpSpPr bwMode="auto">
            <a:xfrm>
              <a:off x="0" y="0"/>
              <a:ext cx="5764" cy="4320"/>
              <a:chOff x="0" y="0"/>
              <a:chExt cx="5764" cy="4320"/>
            </a:xfrm>
          </p:grpSpPr>
          <p:sp>
            <p:nvSpPr>
              <p:cNvPr id="1112" name="Rectangle 88"/>
              <p:cNvSpPr>
                <a:spLocks noChangeArrowheads="1"/>
              </p:cNvSpPr>
              <p:nvPr userDrawn="1"/>
            </p:nvSpPr>
            <p:spPr bwMode="gray">
              <a:xfrm>
                <a:off x="4" y="0"/>
                <a:ext cx="5750" cy="216"/>
              </a:xfrm>
              <a:prstGeom prst="rect">
                <a:avLst/>
              </a:prstGeom>
              <a:solidFill>
                <a:srgbClr val="FFFFFF"/>
              </a:solidFill>
              <a:ln>
                <a:noFill/>
              </a:ln>
              <a:effectLst/>
              <a:extLst>
                <a:ext uri="{91240B29-F687-4F45-9708-019B960494DF}">
                  <a14:hiddenLine xmlns:a14="http://schemas.microsoft.com/office/drawing/2010/main" w="9525">
                    <a:solidFill>
                      <a:schemeClr val="tx1"/>
                    </a:solidFill>
                    <a:miter lim="800000"/>
                    <a:headEnd/>
                    <a:tailEnd/>
                  </a14:hiddenLine>
                </a:ext>
                <a:ext uri="{AF507438-7753-43E0-B8FC-AC1667EBCBE1}">
                  <a14:hiddenEffects xmlns:a14="http://schemas.microsoft.com/office/drawing/2010/main">
                    <a:effectLst>
                      <a:outerShdw dist="35921" dir="2700000" algn="ctr" rotWithShape="0">
                        <a:schemeClr val="bg2"/>
                      </a:outerShdw>
                    </a:effectLst>
                  </a14:hiddenEffects>
                </a:ext>
              </a:extLst>
            </p:spPr>
            <p:txBody>
              <a:bodyPr wrap="none" anchor="ctr"/>
              <a:lstStyle/>
              <a:p>
                <a:pPr>
                  <a:lnSpc>
                    <a:spcPct val="100000"/>
                  </a:lnSpc>
                  <a:spcBef>
                    <a:spcPct val="0"/>
                  </a:spcBef>
                  <a:spcAft>
                    <a:spcPct val="0"/>
                  </a:spcAft>
                  <a:buClrTx/>
                  <a:buSzTx/>
                  <a:buFontTx/>
                  <a:buNone/>
                </a:pPr>
                <a:endParaRPr lang="en-US" sz="1800" b="0" dirty="0" smtClean="0">
                  <a:solidFill>
                    <a:srgbClr val="333333"/>
                  </a:solidFill>
                  <a:latin typeface="Arial" pitchFamily="34" charset="0"/>
                </a:endParaRPr>
              </a:p>
            </p:txBody>
          </p:sp>
          <p:sp>
            <p:nvSpPr>
              <p:cNvPr id="1113" name="Rectangle 89"/>
              <p:cNvSpPr>
                <a:spLocks noChangeArrowheads="1"/>
              </p:cNvSpPr>
              <p:nvPr userDrawn="1"/>
            </p:nvSpPr>
            <p:spPr bwMode="gray">
              <a:xfrm>
                <a:off x="0" y="0"/>
                <a:ext cx="227" cy="4320"/>
              </a:xfrm>
              <a:prstGeom prst="rect">
                <a:avLst/>
              </a:prstGeom>
              <a:solidFill>
                <a:srgbClr val="FFFFFF"/>
              </a:solidFill>
              <a:ln>
                <a:noFill/>
              </a:ln>
              <a:effectLst/>
              <a:extLst>
                <a:ext uri="{91240B29-F687-4F45-9708-019B960494DF}">
                  <a14:hiddenLine xmlns:a14="http://schemas.microsoft.com/office/drawing/2010/main" w="9525">
                    <a:solidFill>
                      <a:schemeClr val="tx1"/>
                    </a:solidFill>
                    <a:miter lim="800000"/>
                    <a:headEnd/>
                    <a:tailEnd/>
                  </a14:hiddenLine>
                </a:ext>
                <a:ext uri="{AF507438-7753-43E0-B8FC-AC1667EBCBE1}">
                  <a14:hiddenEffects xmlns:a14="http://schemas.microsoft.com/office/drawing/2010/main">
                    <a:effectLst>
                      <a:outerShdw dist="35921" dir="2700000" algn="ctr" rotWithShape="0">
                        <a:schemeClr val="bg2"/>
                      </a:outerShdw>
                    </a:effectLst>
                  </a14:hiddenEffects>
                </a:ext>
              </a:extLst>
            </p:spPr>
            <p:txBody>
              <a:bodyPr wrap="none" anchor="ctr"/>
              <a:lstStyle/>
              <a:p>
                <a:pPr>
                  <a:lnSpc>
                    <a:spcPct val="100000"/>
                  </a:lnSpc>
                  <a:spcBef>
                    <a:spcPct val="0"/>
                  </a:spcBef>
                  <a:spcAft>
                    <a:spcPct val="0"/>
                  </a:spcAft>
                  <a:buClrTx/>
                  <a:buSzTx/>
                  <a:buFontTx/>
                  <a:buNone/>
                </a:pPr>
                <a:endParaRPr lang="en-US" sz="1800" b="0" dirty="0" smtClean="0">
                  <a:solidFill>
                    <a:srgbClr val="333333"/>
                  </a:solidFill>
                  <a:latin typeface="Arial" pitchFamily="34" charset="0"/>
                </a:endParaRPr>
              </a:p>
            </p:txBody>
          </p:sp>
          <p:sp>
            <p:nvSpPr>
              <p:cNvPr id="1114" name="Rectangle 90"/>
              <p:cNvSpPr>
                <a:spLocks noChangeArrowheads="1"/>
              </p:cNvSpPr>
              <p:nvPr userDrawn="1"/>
            </p:nvSpPr>
            <p:spPr bwMode="gray">
              <a:xfrm>
                <a:off x="4" y="3891"/>
                <a:ext cx="5760" cy="427"/>
              </a:xfrm>
              <a:prstGeom prst="rect">
                <a:avLst/>
              </a:prstGeom>
              <a:solidFill>
                <a:srgbClr val="FFFFFF"/>
              </a:solidFill>
              <a:ln>
                <a:noFill/>
              </a:ln>
              <a:effectLst/>
              <a:extLst>
                <a:ext uri="{91240B29-F687-4F45-9708-019B960494DF}">
                  <a14:hiddenLine xmlns:a14="http://schemas.microsoft.com/office/drawing/2010/main" w="9525">
                    <a:solidFill>
                      <a:schemeClr val="tx1"/>
                    </a:solidFill>
                    <a:miter lim="800000"/>
                    <a:headEnd/>
                    <a:tailEnd/>
                  </a14:hiddenLine>
                </a:ext>
                <a:ext uri="{AF507438-7753-43E0-B8FC-AC1667EBCBE1}">
                  <a14:hiddenEffects xmlns:a14="http://schemas.microsoft.com/office/drawing/2010/main">
                    <a:effectLst>
                      <a:outerShdw dist="35921" dir="2700000" algn="ctr" rotWithShape="0">
                        <a:schemeClr val="bg2"/>
                      </a:outerShdw>
                    </a:effectLst>
                  </a14:hiddenEffects>
                </a:ext>
              </a:extLst>
            </p:spPr>
            <p:txBody>
              <a:bodyPr wrap="none" anchor="ctr"/>
              <a:lstStyle/>
              <a:p>
                <a:pPr>
                  <a:lnSpc>
                    <a:spcPct val="100000"/>
                  </a:lnSpc>
                  <a:spcBef>
                    <a:spcPct val="0"/>
                  </a:spcBef>
                  <a:spcAft>
                    <a:spcPct val="0"/>
                  </a:spcAft>
                  <a:buClrTx/>
                  <a:buSzTx/>
                  <a:buFontTx/>
                  <a:buNone/>
                </a:pPr>
                <a:endParaRPr lang="en-US" sz="1800" b="0" dirty="0" smtClean="0">
                  <a:solidFill>
                    <a:srgbClr val="333333"/>
                  </a:solidFill>
                  <a:latin typeface="Arial" pitchFamily="34" charset="0"/>
                </a:endParaRPr>
              </a:p>
            </p:txBody>
          </p:sp>
          <p:sp>
            <p:nvSpPr>
              <p:cNvPr id="1115" name="Rectangle 91"/>
              <p:cNvSpPr>
                <a:spLocks noChangeArrowheads="1"/>
              </p:cNvSpPr>
              <p:nvPr userDrawn="1"/>
            </p:nvSpPr>
            <p:spPr bwMode="gray">
              <a:xfrm>
                <a:off x="5533" y="0"/>
                <a:ext cx="227" cy="4320"/>
              </a:xfrm>
              <a:prstGeom prst="rect">
                <a:avLst/>
              </a:prstGeom>
              <a:solidFill>
                <a:srgbClr val="FFFFFF"/>
              </a:solidFill>
              <a:ln>
                <a:noFill/>
              </a:ln>
              <a:effectLst/>
              <a:extLst>
                <a:ext uri="{91240B29-F687-4F45-9708-019B960494DF}">
                  <a14:hiddenLine xmlns:a14="http://schemas.microsoft.com/office/drawing/2010/main" w="9525">
                    <a:solidFill>
                      <a:schemeClr val="tx1"/>
                    </a:solidFill>
                    <a:miter lim="800000"/>
                    <a:headEnd/>
                    <a:tailEnd/>
                  </a14:hiddenLine>
                </a:ext>
                <a:ext uri="{AF507438-7753-43E0-B8FC-AC1667EBCBE1}">
                  <a14:hiddenEffects xmlns:a14="http://schemas.microsoft.com/office/drawing/2010/main">
                    <a:effectLst>
                      <a:outerShdw dist="35921" dir="2700000" algn="ctr" rotWithShape="0">
                        <a:schemeClr val="bg2"/>
                      </a:outerShdw>
                    </a:effectLst>
                  </a14:hiddenEffects>
                </a:ext>
              </a:extLst>
            </p:spPr>
            <p:txBody>
              <a:bodyPr wrap="none" anchor="ctr"/>
              <a:lstStyle/>
              <a:p>
                <a:pPr>
                  <a:lnSpc>
                    <a:spcPct val="100000"/>
                  </a:lnSpc>
                  <a:spcBef>
                    <a:spcPct val="0"/>
                  </a:spcBef>
                  <a:spcAft>
                    <a:spcPct val="0"/>
                  </a:spcAft>
                  <a:buClrTx/>
                  <a:buSzTx/>
                  <a:buFontTx/>
                  <a:buNone/>
                </a:pPr>
                <a:endParaRPr lang="en-US" sz="1800" b="0" dirty="0" smtClean="0">
                  <a:solidFill>
                    <a:srgbClr val="333333"/>
                  </a:solidFill>
                  <a:latin typeface="Arial" pitchFamily="34" charset="0"/>
                </a:endParaRPr>
              </a:p>
            </p:txBody>
          </p:sp>
        </p:grpSp>
        <p:sp>
          <p:nvSpPr>
            <p:cNvPr id="1111" name="Freeform 87"/>
            <p:cNvSpPr>
              <a:spLocks/>
            </p:cNvSpPr>
            <p:nvPr userDrawn="1"/>
          </p:nvSpPr>
          <p:spPr bwMode="gray">
            <a:xfrm>
              <a:off x="63" y="103"/>
              <a:ext cx="324" cy="4114"/>
            </a:xfrm>
            <a:custGeom>
              <a:avLst/>
              <a:gdLst>
                <a:gd name="T0" fmla="*/ 162 w 324"/>
                <a:gd name="T1" fmla="*/ 0 h 4114"/>
                <a:gd name="T2" fmla="*/ 162 w 324"/>
                <a:gd name="T3" fmla="*/ 108 h 4114"/>
                <a:gd name="T4" fmla="*/ 162 w 324"/>
                <a:gd name="T5" fmla="*/ 324 h 4114"/>
                <a:gd name="T6" fmla="*/ 324 w 324"/>
                <a:gd name="T7" fmla="*/ 541 h 4114"/>
                <a:gd name="T8" fmla="*/ 162 w 324"/>
                <a:gd name="T9" fmla="*/ 758 h 4114"/>
                <a:gd name="T10" fmla="*/ 162 w 324"/>
                <a:gd name="T11" fmla="*/ 3790 h 4114"/>
                <a:gd name="T12" fmla="*/ 324 w 324"/>
                <a:gd name="T13" fmla="*/ 3790 h 4114"/>
                <a:gd name="T14" fmla="*/ 324 w 324"/>
                <a:gd name="T15" fmla="*/ 4114 h 4114"/>
                <a:gd name="T16" fmla="*/ 0 w 324"/>
                <a:gd name="T17" fmla="*/ 4114 h 4114"/>
                <a:gd name="T18" fmla="*/ 0 w 324"/>
                <a:gd name="T19" fmla="*/ 0 h 4114"/>
                <a:gd name="T20" fmla="*/ 162 w 324"/>
                <a:gd name="T21" fmla="*/ 0 h 4114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</a:cxnLst>
              <a:rect l="0" t="0" r="r" b="b"/>
              <a:pathLst>
                <a:path w="324" h="4114">
                  <a:moveTo>
                    <a:pt x="162" y="0"/>
                  </a:moveTo>
                  <a:lnTo>
                    <a:pt x="162" y="108"/>
                  </a:lnTo>
                  <a:lnTo>
                    <a:pt x="162" y="324"/>
                  </a:lnTo>
                  <a:lnTo>
                    <a:pt x="324" y="541"/>
                  </a:lnTo>
                  <a:lnTo>
                    <a:pt x="162" y="758"/>
                  </a:lnTo>
                  <a:lnTo>
                    <a:pt x="162" y="3790"/>
                  </a:lnTo>
                  <a:lnTo>
                    <a:pt x="324" y="3790"/>
                  </a:lnTo>
                  <a:lnTo>
                    <a:pt x="324" y="4114"/>
                  </a:lnTo>
                  <a:lnTo>
                    <a:pt x="0" y="4114"/>
                  </a:lnTo>
                  <a:lnTo>
                    <a:pt x="0" y="0"/>
                  </a:lnTo>
                  <a:lnTo>
                    <a:pt x="162" y="0"/>
                  </a:ln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  <a:effectLst/>
            <a:extLst>
              <a:ext uri="{91240B29-F687-4F45-9708-019B960494DF}">
                <a14:hiddenLine xmlns:a14="http://schemas.microsoft.com/office/drawing/2010/main" w="9525">
                  <a:solidFill>
                    <a:schemeClr val="tx1"/>
                  </a:solidFill>
                  <a:round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/>
            <a:lstStyle/>
            <a:p>
              <a:pPr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</a:pPr>
              <a:endParaRPr lang="en-US" sz="1800" b="0" dirty="0" smtClean="0">
                <a:solidFill>
                  <a:srgbClr val="333333"/>
                </a:solidFill>
                <a:latin typeface="Arial" pitchFamily="34" charset="0"/>
              </a:endParaRPr>
            </a:p>
          </p:txBody>
        </p:sp>
      </p:grpSp>
      <p:grpSp>
        <p:nvGrpSpPr>
          <p:cNvPr id="1125" name="Group 101"/>
          <p:cNvGrpSpPr>
            <a:grpSpLocks/>
          </p:cNvGrpSpPr>
          <p:nvPr/>
        </p:nvGrpSpPr>
        <p:grpSpPr bwMode="auto">
          <a:xfrm>
            <a:off x="182563" y="334963"/>
            <a:ext cx="8686800" cy="5930900"/>
            <a:chOff x="115" y="211"/>
            <a:chExt cx="5472" cy="3736"/>
          </a:xfrm>
        </p:grpSpPr>
        <p:sp>
          <p:nvSpPr>
            <p:cNvPr id="1116" name="Freeform 92"/>
            <p:cNvSpPr>
              <a:spLocks/>
            </p:cNvSpPr>
            <p:nvPr userDrawn="1"/>
          </p:nvSpPr>
          <p:spPr bwMode="gray">
            <a:xfrm>
              <a:off x="227" y="211"/>
              <a:ext cx="5304" cy="866"/>
            </a:xfrm>
            <a:custGeom>
              <a:avLst/>
              <a:gdLst>
                <a:gd name="T0" fmla="*/ 0 w 5306"/>
                <a:gd name="T1" fmla="*/ 0 h 866"/>
                <a:gd name="T2" fmla="*/ 0 w 5306"/>
                <a:gd name="T3" fmla="*/ 216 h 866"/>
                <a:gd name="T4" fmla="*/ 162 w 5306"/>
                <a:gd name="T5" fmla="*/ 433 h 866"/>
                <a:gd name="T6" fmla="*/ 0 w 5306"/>
                <a:gd name="T7" fmla="*/ 650 h 866"/>
                <a:gd name="T8" fmla="*/ 0 w 5306"/>
                <a:gd name="T9" fmla="*/ 866 h 866"/>
                <a:gd name="T10" fmla="*/ 5306 w 5306"/>
                <a:gd name="T11" fmla="*/ 866 h 866"/>
                <a:gd name="T12" fmla="*/ 5306 w 5306"/>
                <a:gd name="T13" fmla="*/ 0 h 866"/>
                <a:gd name="T14" fmla="*/ 0 w 5306"/>
                <a:gd name="T15" fmla="*/ 0 h 866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</a:cxnLst>
              <a:rect l="0" t="0" r="r" b="b"/>
              <a:pathLst>
                <a:path w="5306" h="866">
                  <a:moveTo>
                    <a:pt x="0" y="0"/>
                  </a:moveTo>
                  <a:lnTo>
                    <a:pt x="0" y="216"/>
                  </a:lnTo>
                  <a:lnTo>
                    <a:pt x="162" y="433"/>
                  </a:lnTo>
                  <a:lnTo>
                    <a:pt x="0" y="650"/>
                  </a:lnTo>
                  <a:lnTo>
                    <a:pt x="0" y="866"/>
                  </a:lnTo>
                  <a:lnTo>
                    <a:pt x="5306" y="866"/>
                  </a:lnTo>
                  <a:lnTo>
                    <a:pt x="5306" y="0"/>
                  </a:lnTo>
                  <a:lnTo>
                    <a:pt x="0" y="0"/>
                  </a:lnTo>
                  <a:close/>
                </a:path>
              </a:pathLst>
            </a:custGeom>
            <a:solidFill>
              <a:schemeClr val="bg1"/>
            </a:solidFill>
            <a:ln>
              <a:noFill/>
            </a:ln>
            <a:effectLst/>
            <a:extLst>
              <a:ext uri="{91240B29-F687-4F45-9708-019B960494DF}">
                <a14:hiddenLine xmlns:a14="http://schemas.microsoft.com/office/drawing/2010/main" w="9525">
                  <a:solidFill>
                    <a:srgbClr val="BBBBBB"/>
                  </a:solidFill>
                  <a:round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/>
            <a:lstStyle/>
            <a:p>
              <a:pPr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</a:pPr>
              <a:endParaRPr lang="en-US" sz="1800" b="0" dirty="0" smtClean="0">
                <a:solidFill>
                  <a:srgbClr val="333333"/>
                </a:solidFill>
                <a:latin typeface="Arial" pitchFamily="34" charset="0"/>
              </a:endParaRPr>
            </a:p>
          </p:txBody>
        </p:sp>
        <p:sp>
          <p:nvSpPr>
            <p:cNvPr id="1117" name="Freeform 93"/>
            <p:cNvSpPr>
              <a:spLocks/>
            </p:cNvSpPr>
            <p:nvPr userDrawn="1"/>
          </p:nvSpPr>
          <p:spPr bwMode="gray">
            <a:xfrm>
              <a:off x="115" y="427"/>
              <a:ext cx="223" cy="433"/>
            </a:xfrm>
            <a:custGeom>
              <a:avLst/>
              <a:gdLst>
                <a:gd name="T0" fmla="*/ 0 w 223"/>
                <a:gd name="T1" fmla="*/ 0 h 433"/>
                <a:gd name="T2" fmla="*/ 67 w 223"/>
                <a:gd name="T3" fmla="*/ 0 h 433"/>
                <a:gd name="T4" fmla="*/ 223 w 223"/>
                <a:gd name="T5" fmla="*/ 216 h 433"/>
                <a:gd name="T6" fmla="*/ 68 w 223"/>
                <a:gd name="T7" fmla="*/ 433 h 433"/>
                <a:gd name="T8" fmla="*/ 0 w 223"/>
                <a:gd name="T9" fmla="*/ 433 h 433"/>
                <a:gd name="T10" fmla="*/ 156 w 223"/>
                <a:gd name="T11" fmla="*/ 216 h 433"/>
                <a:gd name="T12" fmla="*/ 0 w 223"/>
                <a:gd name="T13" fmla="*/ 0 h 433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</a:cxnLst>
              <a:rect l="0" t="0" r="r" b="b"/>
              <a:pathLst>
                <a:path w="223" h="433">
                  <a:moveTo>
                    <a:pt x="0" y="0"/>
                  </a:moveTo>
                  <a:lnTo>
                    <a:pt x="67" y="0"/>
                  </a:lnTo>
                  <a:lnTo>
                    <a:pt x="223" y="216"/>
                  </a:lnTo>
                  <a:lnTo>
                    <a:pt x="68" y="433"/>
                  </a:lnTo>
                  <a:lnTo>
                    <a:pt x="0" y="433"/>
                  </a:lnTo>
                  <a:lnTo>
                    <a:pt x="156" y="216"/>
                  </a:lnTo>
                  <a:lnTo>
                    <a:pt x="0" y="0"/>
                  </a:lnTo>
                  <a:close/>
                </a:path>
              </a:pathLst>
            </a:custGeom>
            <a:solidFill>
              <a:schemeClr val="tx2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0">
                  <a:solidFill>
                    <a:srgbClr val="0000AE"/>
                  </a:solidFill>
                  <a:prstDash val="solid"/>
                  <a:round/>
                  <a:headEnd/>
                  <a:tailEnd/>
                </a14:hiddenLine>
              </a:ext>
            </a:extLst>
          </p:spPr>
          <p:txBody>
            <a:bodyPr/>
            <a:lstStyle/>
            <a:p>
              <a:pPr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</a:pPr>
              <a:endParaRPr lang="en-US" sz="1800" b="0" dirty="0" smtClean="0">
                <a:solidFill>
                  <a:srgbClr val="333333"/>
                </a:solidFill>
                <a:latin typeface="Arial" pitchFamily="34" charset="0"/>
              </a:endParaRPr>
            </a:p>
          </p:txBody>
        </p:sp>
        <p:sp>
          <p:nvSpPr>
            <p:cNvPr id="1118" name="Freeform 94"/>
            <p:cNvSpPr>
              <a:spLocks/>
            </p:cNvSpPr>
            <p:nvPr userDrawn="1"/>
          </p:nvSpPr>
          <p:spPr bwMode="gray">
            <a:xfrm>
              <a:off x="227" y="211"/>
              <a:ext cx="5306" cy="3682"/>
            </a:xfrm>
            <a:custGeom>
              <a:avLst/>
              <a:gdLst>
                <a:gd name="T0" fmla="*/ 0 w 5306"/>
                <a:gd name="T1" fmla="*/ 0 h 3682"/>
                <a:gd name="T2" fmla="*/ 0 w 5306"/>
                <a:gd name="T3" fmla="*/ 216 h 3682"/>
                <a:gd name="T4" fmla="*/ 162 w 5306"/>
                <a:gd name="T5" fmla="*/ 433 h 3682"/>
                <a:gd name="T6" fmla="*/ 0 w 5306"/>
                <a:gd name="T7" fmla="*/ 650 h 3682"/>
                <a:gd name="T8" fmla="*/ 0 w 5306"/>
                <a:gd name="T9" fmla="*/ 3682 h 3682"/>
                <a:gd name="T10" fmla="*/ 5306 w 5306"/>
                <a:gd name="T11" fmla="*/ 3682 h 3682"/>
                <a:gd name="T12" fmla="*/ 5306 w 5306"/>
                <a:gd name="T13" fmla="*/ 0 h 3682"/>
                <a:gd name="T14" fmla="*/ 0 w 5306"/>
                <a:gd name="T15" fmla="*/ 0 h 3682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</a:cxnLst>
              <a:rect l="0" t="0" r="r" b="b"/>
              <a:pathLst>
                <a:path w="5306" h="3682">
                  <a:moveTo>
                    <a:pt x="0" y="0"/>
                  </a:moveTo>
                  <a:lnTo>
                    <a:pt x="0" y="216"/>
                  </a:lnTo>
                  <a:lnTo>
                    <a:pt x="162" y="433"/>
                  </a:lnTo>
                  <a:lnTo>
                    <a:pt x="0" y="650"/>
                  </a:lnTo>
                  <a:lnTo>
                    <a:pt x="0" y="3682"/>
                  </a:lnTo>
                  <a:lnTo>
                    <a:pt x="5306" y="3682"/>
                  </a:lnTo>
                  <a:lnTo>
                    <a:pt x="5306" y="0"/>
                  </a:lnTo>
                  <a:lnTo>
                    <a:pt x="0" y="0"/>
                  </a:lnTo>
                  <a:close/>
                </a:path>
              </a:pathLst>
            </a:custGeom>
            <a:noFill/>
            <a:ln w="9525">
              <a:solidFill>
                <a:srgbClr val="BBBBBB"/>
              </a:solidFill>
              <a:round/>
              <a:headEnd/>
              <a:tailEnd/>
            </a:ln>
            <a:effectLst/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/>
            <a:lstStyle/>
            <a:p>
              <a:pPr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</a:pPr>
              <a:endParaRPr lang="en-US" sz="1800" b="0" dirty="0" smtClean="0">
                <a:solidFill>
                  <a:srgbClr val="333333"/>
                </a:solidFill>
                <a:latin typeface="Arial" pitchFamily="34" charset="0"/>
              </a:endParaRPr>
            </a:p>
          </p:txBody>
        </p:sp>
        <p:sp>
          <p:nvSpPr>
            <p:cNvPr id="1119" name="Freeform 95"/>
            <p:cNvSpPr>
              <a:spLocks/>
            </p:cNvSpPr>
            <p:nvPr userDrawn="1"/>
          </p:nvSpPr>
          <p:spPr bwMode="gray">
            <a:xfrm>
              <a:off x="227" y="211"/>
              <a:ext cx="5360" cy="3736"/>
            </a:xfrm>
            <a:custGeom>
              <a:avLst/>
              <a:gdLst>
                <a:gd name="T0" fmla="*/ 5306 w 5360"/>
                <a:gd name="T1" fmla="*/ 0 h 3736"/>
                <a:gd name="T2" fmla="*/ 5360 w 5360"/>
                <a:gd name="T3" fmla="*/ 54 h 3736"/>
                <a:gd name="T4" fmla="*/ 5360 w 5360"/>
                <a:gd name="T5" fmla="*/ 3736 h 3736"/>
                <a:gd name="T6" fmla="*/ 54 w 5360"/>
                <a:gd name="T7" fmla="*/ 3736 h 3736"/>
                <a:gd name="T8" fmla="*/ 0 w 5360"/>
                <a:gd name="T9" fmla="*/ 3682 h 3736"/>
                <a:gd name="T10" fmla="*/ 5306 w 5360"/>
                <a:gd name="T11" fmla="*/ 3682 h 3736"/>
                <a:gd name="T12" fmla="*/ 5306 w 5360"/>
                <a:gd name="T13" fmla="*/ 0 h 3736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</a:cxnLst>
              <a:rect l="0" t="0" r="r" b="b"/>
              <a:pathLst>
                <a:path w="5360" h="3736">
                  <a:moveTo>
                    <a:pt x="5306" y="0"/>
                  </a:moveTo>
                  <a:lnTo>
                    <a:pt x="5360" y="54"/>
                  </a:lnTo>
                  <a:lnTo>
                    <a:pt x="5360" y="3736"/>
                  </a:lnTo>
                  <a:lnTo>
                    <a:pt x="54" y="3736"/>
                  </a:lnTo>
                  <a:lnTo>
                    <a:pt x="0" y="3682"/>
                  </a:lnTo>
                  <a:lnTo>
                    <a:pt x="5306" y="3682"/>
                  </a:lnTo>
                  <a:lnTo>
                    <a:pt x="5306" y="0"/>
                  </a:lnTo>
                  <a:close/>
                </a:path>
              </a:pathLst>
            </a:custGeom>
            <a:solidFill>
              <a:srgbClr val="BBBBBB"/>
            </a:solidFill>
            <a:ln w="9525">
              <a:solidFill>
                <a:srgbClr val="BBBBBB"/>
              </a:solidFill>
              <a:round/>
              <a:headEnd/>
              <a:tailEnd/>
            </a:ln>
            <a:effectLst/>
            <a:extLs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/>
            <a:lstStyle/>
            <a:p>
              <a:pPr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</a:pPr>
              <a:endParaRPr lang="en-US" sz="1800" b="0" dirty="0" smtClean="0">
                <a:solidFill>
                  <a:srgbClr val="333333"/>
                </a:solidFill>
                <a:latin typeface="Arial" pitchFamily="34" charset="0"/>
              </a:endParaRPr>
            </a:p>
          </p:txBody>
        </p:sp>
        <p:sp>
          <p:nvSpPr>
            <p:cNvPr id="1120" name="Line 96"/>
            <p:cNvSpPr>
              <a:spLocks noChangeShapeType="1"/>
            </p:cNvSpPr>
            <p:nvPr userDrawn="1"/>
          </p:nvSpPr>
          <p:spPr bwMode="gray">
            <a:xfrm>
              <a:off x="227" y="1077"/>
              <a:ext cx="5306" cy="1"/>
            </a:xfrm>
            <a:prstGeom prst="line">
              <a:avLst/>
            </a:prstGeom>
            <a:noFill/>
            <a:ln w="9525">
              <a:solidFill>
                <a:srgbClr val="BBBBBB"/>
              </a:solidFill>
              <a:round/>
              <a:headEnd/>
              <a:tailEnd/>
            </a:ln>
            <a:effectLst/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/>
            <a:lstStyle/>
            <a:p>
              <a:pPr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</a:pPr>
              <a:endParaRPr lang="en-US" sz="1800" b="0" dirty="0" smtClean="0">
                <a:solidFill>
                  <a:srgbClr val="333333"/>
                </a:solidFill>
                <a:latin typeface="Arial" pitchFamily="34" charset="0"/>
              </a:endParaRPr>
            </a:p>
          </p:txBody>
        </p:sp>
      </p:grpSp>
      <p:sp>
        <p:nvSpPr>
          <p:cNvPr id="1026" name="Rectangle 2"/>
          <p:cNvSpPr>
            <a:spLocks noGrp="1" noChangeArrowheads="1"/>
          </p:cNvSpPr>
          <p:nvPr>
            <p:ph type="title"/>
          </p:nvPr>
        </p:nvSpPr>
        <p:spPr bwMode="auto">
          <a:xfrm>
            <a:off x="790575" y="334963"/>
            <a:ext cx="7821613" cy="1374775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</a:bodyPr>
          <a:lstStyle/>
          <a:p>
            <a:pPr lvl="0"/>
            <a:r>
              <a:rPr lang="en-US" altLang="en-US" smtClean="0"/>
              <a:t>Click to edit Master title style</a:t>
            </a:r>
          </a:p>
        </p:txBody>
      </p:sp>
      <p:sp>
        <p:nvSpPr>
          <p:cNvPr id="1027" name="Rectangle 3"/>
          <p:cNvSpPr>
            <a:spLocks noGrp="1" noChangeArrowheads="1"/>
          </p:cNvSpPr>
          <p:nvPr>
            <p:ph type="body" idx="1"/>
          </p:nvPr>
        </p:nvSpPr>
        <p:spPr bwMode="auto">
          <a:xfrm>
            <a:off x="790575" y="1881188"/>
            <a:ext cx="7821613" cy="4125912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pPr lvl="0"/>
            <a:r>
              <a:rPr lang="en-US" altLang="en-US" smtClean="0"/>
              <a:t>Click to edit Master text styles</a:t>
            </a:r>
          </a:p>
          <a:p>
            <a:pPr lvl="1"/>
            <a:r>
              <a:rPr lang="en-US" altLang="en-US" smtClean="0"/>
              <a:t>Second level</a:t>
            </a:r>
          </a:p>
          <a:p>
            <a:pPr lvl="2"/>
            <a:r>
              <a:rPr lang="en-US" altLang="en-US" smtClean="0"/>
              <a:t>Third level</a:t>
            </a:r>
          </a:p>
          <a:p>
            <a:pPr lvl="3"/>
            <a:r>
              <a:rPr lang="en-US" altLang="en-US" smtClean="0"/>
              <a:t>Fourth level</a:t>
            </a:r>
          </a:p>
          <a:p>
            <a:pPr lvl="4"/>
            <a:r>
              <a:rPr lang="en-US" altLang="en-US" smtClean="0"/>
              <a:t>Fifth level</a:t>
            </a:r>
          </a:p>
        </p:txBody>
      </p:sp>
      <p:sp>
        <p:nvSpPr>
          <p:cNvPr id="1028" name="Rectangle 4"/>
          <p:cNvSpPr>
            <a:spLocks noGrp="1" noChangeArrowheads="1"/>
          </p:cNvSpPr>
          <p:nvPr>
            <p:ph type="dt" sz="half" idx="2"/>
          </p:nvPr>
        </p:nvSpPr>
        <p:spPr bwMode="auto">
          <a:xfrm>
            <a:off x="3368675" y="6523038"/>
            <a:ext cx="1203325" cy="17145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 algn="ctr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0" tIns="0" rIns="0" bIns="0" numCol="1" anchor="t" anchorCtr="0" compatLnSpc="1">
            <a:prstTxWarp prst="textNoShape">
              <a:avLst/>
            </a:prstTxWarp>
          </a:bodyPr>
          <a:lstStyle>
            <a:lvl1pPr algn="r">
              <a:defRPr sz="800"/>
            </a:lvl1pPr>
          </a:lstStyle>
          <a:p>
            <a:pPr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</a:pPr>
            <a:fld id="{6EB553C4-03A2-4F56-9E13-DC246CA749CC}" type="datetime4">
              <a:rPr lang="en-US" altLang="en-US" b="0" smtClean="0">
                <a:solidFill>
                  <a:srgbClr val="333333"/>
                </a:solidFill>
                <a:latin typeface="Arial" pitchFamily="34" charset="0"/>
              </a:rPr>
              <a:pPr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</a:pPr>
              <a:t>March 23, 2015</a:t>
            </a:fld>
            <a:endParaRPr lang="en-US" altLang="en-US" b="0" dirty="0" smtClean="0">
              <a:solidFill>
                <a:srgbClr val="333333"/>
              </a:solidFill>
              <a:latin typeface="Arial" pitchFamily="34" charset="0"/>
            </a:endParaRPr>
          </a:p>
        </p:txBody>
      </p:sp>
      <p:sp>
        <p:nvSpPr>
          <p:cNvPr id="1029" name="Rectangle 5"/>
          <p:cNvSpPr>
            <a:spLocks noGrp="1" noChangeArrowheads="1"/>
          </p:cNvSpPr>
          <p:nvPr>
            <p:ph type="ftr" sz="quarter" idx="3"/>
          </p:nvPr>
        </p:nvSpPr>
        <p:spPr bwMode="auto">
          <a:xfrm>
            <a:off x="704850" y="6523038"/>
            <a:ext cx="2663825" cy="17145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 algn="ctr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0" tIns="0" rIns="0" bIns="0" numCol="1" anchor="t" anchorCtr="0" compatLnSpc="1">
            <a:prstTxWarp prst="textNoShape">
              <a:avLst/>
            </a:prstTxWarp>
          </a:bodyPr>
          <a:lstStyle>
            <a:lvl1pPr>
              <a:defRPr sz="800"/>
            </a:lvl1pPr>
          </a:lstStyle>
          <a:p>
            <a:pPr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</a:pPr>
            <a:r>
              <a:rPr lang="en-US" altLang="en-US" b="0" dirty="0" smtClean="0">
                <a:solidFill>
                  <a:srgbClr val="333333"/>
                </a:solidFill>
                <a:latin typeface="Arial" pitchFamily="34" charset="0"/>
              </a:rPr>
              <a:t>Title of Presentation | FileSite Number</a:t>
            </a:r>
          </a:p>
        </p:txBody>
      </p:sp>
      <p:sp>
        <p:nvSpPr>
          <p:cNvPr id="1030" name="Rectangle 6"/>
          <p:cNvSpPr>
            <a:spLocks noGrp="1" noChangeArrowheads="1"/>
          </p:cNvSpPr>
          <p:nvPr>
            <p:ph type="sldNum" sz="quarter" idx="4"/>
          </p:nvPr>
        </p:nvSpPr>
        <p:spPr bwMode="auto">
          <a:xfrm>
            <a:off x="446088" y="6523038"/>
            <a:ext cx="258762" cy="17145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0" tIns="0" rIns="0" bIns="0" numCol="1" anchor="t" anchorCtr="0" compatLnSpc="1">
            <a:prstTxWarp prst="textNoShape">
              <a:avLst/>
            </a:prstTxWarp>
          </a:bodyPr>
          <a:lstStyle>
            <a:lvl1pPr>
              <a:defRPr sz="800" b="1">
                <a:solidFill>
                  <a:schemeClr val="tx2"/>
                </a:solidFill>
              </a:defRPr>
            </a:lvl1pPr>
          </a:lstStyle>
          <a:p>
            <a:pPr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</a:pPr>
            <a:fld id="{99D415F2-54F0-4F3B-8D89-6E433D419380}" type="slidenum">
              <a:rPr lang="en-US" altLang="en-US" smtClean="0">
                <a:solidFill>
                  <a:srgbClr val="007FAC"/>
                </a:solidFill>
                <a:latin typeface="Arial" pitchFamily="34" charset="0"/>
              </a:rPr>
              <a:pPr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</a:pPr>
              <a:t>‹#›</a:t>
            </a:fld>
            <a:endParaRPr lang="en-US" altLang="en-US" dirty="0" smtClean="0">
              <a:solidFill>
                <a:srgbClr val="007FAC"/>
              </a:solidFill>
              <a:latin typeface="Arial" pitchFamily="34" charset="0"/>
            </a:endParaRPr>
          </a:p>
        </p:txBody>
      </p:sp>
      <p:pic>
        <p:nvPicPr>
          <p:cNvPr id="1324" name="Picture 300"/>
          <p:cNvPicPr>
            <a:picLocks noChangeAspect="1" noChangeArrowheads="1"/>
          </p:cNvPicPr>
          <p:nvPr/>
        </p:nvPicPr>
        <p:blipFill>
          <a:blip r:embed="rId16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7370763" y="6367463"/>
            <a:ext cx="1511300" cy="28575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</p:spTree>
    <p:extLst>
      <p:ext uri="{BB962C8B-B14F-4D97-AF65-F5344CB8AC3E}">
        <p14:creationId xmlns:p14="http://schemas.microsoft.com/office/powerpoint/2010/main" val="2031757204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805" r:id="rId1"/>
    <p:sldLayoutId id="2147483806" r:id="rId2"/>
    <p:sldLayoutId id="2147483807" r:id="rId3"/>
    <p:sldLayoutId id="2147483808" r:id="rId4"/>
    <p:sldLayoutId id="2147483809" r:id="rId5"/>
    <p:sldLayoutId id="2147483810" r:id="rId6"/>
    <p:sldLayoutId id="2147483811" r:id="rId7"/>
    <p:sldLayoutId id="2147483812" r:id="rId8"/>
    <p:sldLayoutId id="2147483813" r:id="rId9"/>
    <p:sldLayoutId id="2147483814" r:id="rId10"/>
    <p:sldLayoutId id="2147483815" r:id="rId11"/>
    <p:sldLayoutId id="2147483816" r:id="rId12"/>
    <p:sldLayoutId id="2147483817" r:id="rId13"/>
    <p:sldLayoutId id="2147483818" r:id="rId14"/>
  </p:sldLayoutIdLst>
  <p:timing>
    <p:tnLst>
      <p:par>
        <p:cTn id="1" dur="indefinite" restart="never" nodeType="tmRoot"/>
      </p:par>
    </p:tnLst>
  </p:timing>
  <p:hf hdr="0"/>
  <p:txStyles>
    <p:titleStyle>
      <a:lvl1pPr algn="l" rtl="0" eaLnBrk="1" fontAlgn="base" hangingPunct="1">
        <a:spcBef>
          <a:spcPct val="0"/>
        </a:spcBef>
        <a:spcAft>
          <a:spcPct val="0"/>
        </a:spcAft>
        <a:defRPr sz="2800">
          <a:solidFill>
            <a:schemeClr val="tx2"/>
          </a:solidFill>
          <a:latin typeface="+mj-lt"/>
          <a:ea typeface="+mj-ea"/>
          <a:cs typeface="+mj-cs"/>
        </a:defRPr>
      </a:lvl1pPr>
      <a:lvl2pPr algn="l" rtl="0" eaLnBrk="1" fontAlgn="base" hangingPunct="1">
        <a:spcBef>
          <a:spcPct val="0"/>
        </a:spcBef>
        <a:spcAft>
          <a:spcPct val="0"/>
        </a:spcAft>
        <a:defRPr sz="2800">
          <a:solidFill>
            <a:schemeClr val="tx2"/>
          </a:solidFill>
          <a:latin typeface="Arial" pitchFamily="34" charset="0"/>
        </a:defRPr>
      </a:lvl2pPr>
      <a:lvl3pPr algn="l" rtl="0" eaLnBrk="1" fontAlgn="base" hangingPunct="1">
        <a:spcBef>
          <a:spcPct val="0"/>
        </a:spcBef>
        <a:spcAft>
          <a:spcPct val="0"/>
        </a:spcAft>
        <a:defRPr sz="2800">
          <a:solidFill>
            <a:schemeClr val="tx2"/>
          </a:solidFill>
          <a:latin typeface="Arial" pitchFamily="34" charset="0"/>
        </a:defRPr>
      </a:lvl3pPr>
      <a:lvl4pPr algn="l" rtl="0" eaLnBrk="1" fontAlgn="base" hangingPunct="1">
        <a:spcBef>
          <a:spcPct val="0"/>
        </a:spcBef>
        <a:spcAft>
          <a:spcPct val="0"/>
        </a:spcAft>
        <a:defRPr sz="2800">
          <a:solidFill>
            <a:schemeClr val="tx2"/>
          </a:solidFill>
          <a:latin typeface="Arial" pitchFamily="34" charset="0"/>
        </a:defRPr>
      </a:lvl4pPr>
      <a:lvl5pPr algn="l" rtl="0" eaLnBrk="1" fontAlgn="base" hangingPunct="1">
        <a:spcBef>
          <a:spcPct val="0"/>
        </a:spcBef>
        <a:spcAft>
          <a:spcPct val="0"/>
        </a:spcAft>
        <a:defRPr sz="2800">
          <a:solidFill>
            <a:schemeClr val="tx2"/>
          </a:solidFill>
          <a:latin typeface="Arial" pitchFamily="34" charset="0"/>
        </a:defRPr>
      </a:lvl5pPr>
      <a:lvl6pPr marL="457200" algn="l" rtl="0" eaLnBrk="1" fontAlgn="base" hangingPunct="1">
        <a:spcBef>
          <a:spcPct val="0"/>
        </a:spcBef>
        <a:spcAft>
          <a:spcPct val="0"/>
        </a:spcAft>
        <a:defRPr sz="2800">
          <a:solidFill>
            <a:schemeClr val="tx2"/>
          </a:solidFill>
          <a:latin typeface="Arial" pitchFamily="34" charset="0"/>
        </a:defRPr>
      </a:lvl6pPr>
      <a:lvl7pPr marL="914400" algn="l" rtl="0" eaLnBrk="1" fontAlgn="base" hangingPunct="1">
        <a:spcBef>
          <a:spcPct val="0"/>
        </a:spcBef>
        <a:spcAft>
          <a:spcPct val="0"/>
        </a:spcAft>
        <a:defRPr sz="2800">
          <a:solidFill>
            <a:schemeClr val="tx2"/>
          </a:solidFill>
          <a:latin typeface="Arial" pitchFamily="34" charset="0"/>
        </a:defRPr>
      </a:lvl7pPr>
      <a:lvl8pPr marL="1371600" algn="l" rtl="0" eaLnBrk="1" fontAlgn="base" hangingPunct="1">
        <a:spcBef>
          <a:spcPct val="0"/>
        </a:spcBef>
        <a:spcAft>
          <a:spcPct val="0"/>
        </a:spcAft>
        <a:defRPr sz="2800">
          <a:solidFill>
            <a:schemeClr val="tx2"/>
          </a:solidFill>
          <a:latin typeface="Arial" pitchFamily="34" charset="0"/>
        </a:defRPr>
      </a:lvl8pPr>
      <a:lvl9pPr marL="1828800" algn="l" rtl="0" eaLnBrk="1" fontAlgn="base" hangingPunct="1">
        <a:spcBef>
          <a:spcPct val="0"/>
        </a:spcBef>
        <a:spcAft>
          <a:spcPct val="0"/>
        </a:spcAft>
        <a:defRPr sz="2800">
          <a:solidFill>
            <a:schemeClr val="tx2"/>
          </a:solidFill>
          <a:latin typeface="Arial" pitchFamily="34" charset="0"/>
        </a:defRPr>
      </a:lvl9pPr>
    </p:titleStyle>
    <p:bodyStyle>
      <a:lvl1pPr marL="227013" indent="-227013" algn="l" rtl="0" eaLnBrk="1" fontAlgn="base" hangingPunct="1">
        <a:spcBef>
          <a:spcPct val="50000"/>
        </a:spcBef>
        <a:spcAft>
          <a:spcPct val="0"/>
        </a:spcAft>
        <a:buClr>
          <a:schemeClr val="tx2"/>
        </a:buClr>
        <a:buChar char="•"/>
        <a:defRPr sz="2200">
          <a:solidFill>
            <a:schemeClr val="tx1"/>
          </a:solidFill>
          <a:latin typeface="+mn-lt"/>
          <a:ea typeface="+mn-ea"/>
          <a:cs typeface="+mn-cs"/>
        </a:defRPr>
      </a:lvl1pPr>
      <a:lvl2pPr marL="569913" indent="-225425" algn="l" rtl="0" eaLnBrk="1" fontAlgn="base" hangingPunct="1">
        <a:spcBef>
          <a:spcPct val="20000"/>
        </a:spcBef>
        <a:spcAft>
          <a:spcPct val="0"/>
        </a:spcAft>
        <a:buClr>
          <a:schemeClr val="tx2"/>
        </a:buClr>
        <a:buFont typeface="Courier New" pitchFamily="49" charset="0"/>
        <a:buChar char="­"/>
        <a:defRPr sz="2000">
          <a:solidFill>
            <a:schemeClr val="tx1"/>
          </a:solidFill>
          <a:latin typeface="+mn-lt"/>
        </a:defRPr>
      </a:lvl2pPr>
      <a:lvl3pPr marL="914400" indent="-227013" algn="l" rtl="0" eaLnBrk="1" fontAlgn="base" hangingPunct="1">
        <a:spcBef>
          <a:spcPct val="20000"/>
        </a:spcBef>
        <a:spcAft>
          <a:spcPct val="0"/>
        </a:spcAft>
        <a:buClr>
          <a:schemeClr val="tx2"/>
        </a:buClr>
        <a:buFont typeface="Courier New" pitchFamily="49" charset="0"/>
        <a:buChar char="­"/>
        <a:defRPr>
          <a:solidFill>
            <a:schemeClr val="tx1"/>
          </a:solidFill>
          <a:latin typeface="+mn-lt"/>
        </a:defRPr>
      </a:lvl3pPr>
      <a:lvl4pPr marL="1258888" indent="-227013" algn="l" rtl="0" eaLnBrk="1" fontAlgn="base" hangingPunct="1">
        <a:spcBef>
          <a:spcPct val="20000"/>
        </a:spcBef>
        <a:spcAft>
          <a:spcPct val="0"/>
        </a:spcAft>
        <a:buClr>
          <a:schemeClr val="tx2"/>
        </a:buClr>
        <a:buFont typeface="Courier New" pitchFamily="49" charset="0"/>
        <a:buChar char="­"/>
        <a:defRPr>
          <a:solidFill>
            <a:schemeClr val="tx1"/>
          </a:solidFill>
          <a:latin typeface="+mn-lt"/>
        </a:defRPr>
      </a:lvl4pPr>
      <a:lvl5pPr marL="1601788" indent="-227013" algn="l" rtl="0" eaLnBrk="1" fontAlgn="base" hangingPunct="1">
        <a:spcBef>
          <a:spcPct val="20000"/>
        </a:spcBef>
        <a:spcAft>
          <a:spcPct val="0"/>
        </a:spcAft>
        <a:buClr>
          <a:schemeClr val="tx2"/>
        </a:buClr>
        <a:buFont typeface="Courier New" pitchFamily="49" charset="0"/>
        <a:buChar char="­"/>
        <a:defRPr>
          <a:solidFill>
            <a:schemeClr val="tx1"/>
          </a:solidFill>
          <a:latin typeface="+mn-lt"/>
        </a:defRPr>
      </a:lvl5pPr>
      <a:lvl6pPr marL="2058988" indent="-227013" algn="l" rtl="0" eaLnBrk="1" fontAlgn="base" hangingPunct="1">
        <a:spcBef>
          <a:spcPct val="20000"/>
        </a:spcBef>
        <a:spcAft>
          <a:spcPct val="0"/>
        </a:spcAft>
        <a:buClr>
          <a:schemeClr val="tx2"/>
        </a:buClr>
        <a:buFont typeface="Courier New" pitchFamily="49" charset="0"/>
        <a:buChar char="­"/>
        <a:defRPr>
          <a:solidFill>
            <a:schemeClr val="tx1"/>
          </a:solidFill>
          <a:latin typeface="+mn-lt"/>
        </a:defRPr>
      </a:lvl6pPr>
      <a:lvl7pPr marL="2516188" indent="-227013" algn="l" rtl="0" eaLnBrk="1" fontAlgn="base" hangingPunct="1">
        <a:spcBef>
          <a:spcPct val="20000"/>
        </a:spcBef>
        <a:spcAft>
          <a:spcPct val="0"/>
        </a:spcAft>
        <a:buClr>
          <a:schemeClr val="tx2"/>
        </a:buClr>
        <a:buFont typeface="Courier New" pitchFamily="49" charset="0"/>
        <a:buChar char="­"/>
        <a:defRPr>
          <a:solidFill>
            <a:schemeClr val="tx1"/>
          </a:solidFill>
          <a:latin typeface="+mn-lt"/>
        </a:defRPr>
      </a:lvl7pPr>
      <a:lvl8pPr marL="2973388" indent="-227013" algn="l" rtl="0" eaLnBrk="1" fontAlgn="base" hangingPunct="1">
        <a:spcBef>
          <a:spcPct val="20000"/>
        </a:spcBef>
        <a:spcAft>
          <a:spcPct val="0"/>
        </a:spcAft>
        <a:buClr>
          <a:schemeClr val="tx2"/>
        </a:buClr>
        <a:buFont typeface="Courier New" pitchFamily="49" charset="0"/>
        <a:buChar char="­"/>
        <a:defRPr>
          <a:solidFill>
            <a:schemeClr val="tx1"/>
          </a:solidFill>
          <a:latin typeface="+mn-lt"/>
        </a:defRPr>
      </a:lvl8pPr>
      <a:lvl9pPr marL="3430588" indent="-227013" algn="l" rtl="0" eaLnBrk="1" fontAlgn="base" hangingPunct="1">
        <a:spcBef>
          <a:spcPct val="20000"/>
        </a:spcBef>
        <a:spcAft>
          <a:spcPct val="0"/>
        </a:spcAft>
        <a:buClr>
          <a:schemeClr val="tx2"/>
        </a:buClr>
        <a:buFont typeface="Courier New" pitchFamily="49" charset="0"/>
        <a:buChar char="­"/>
        <a:defRPr>
          <a:solidFill>
            <a:schemeClr val="tx1"/>
          </a:solidFill>
          <a:latin typeface="+mn-lt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image" Target="../media/image7.jpeg"/><Relationship Id="rId1" Type="http://schemas.openxmlformats.org/officeDocument/2006/relationships/slideLayout" Target="../slideLayouts/slideLayout48.xml"/></Relationships>
</file>

<file path=ppt/slides/_rels/slide2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25.xml"/></Relationships>
</file>

<file path=ppt/slides/_rels/slide3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2.xml"/><Relationship Id="rId1" Type="http://schemas.openxmlformats.org/officeDocument/2006/relationships/slideLayout" Target="../slideLayouts/slideLayout25.xml"/></Relationships>
</file>

<file path=ppt/slides/_rels/slide4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3.xml"/><Relationship Id="rId1" Type="http://schemas.openxmlformats.org/officeDocument/2006/relationships/slideLayout" Target="../slideLayouts/slideLayout25.xml"/></Relationships>
</file>

<file path=ppt/slides/_rels/slide5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4.xml"/><Relationship Id="rId1" Type="http://schemas.openxmlformats.org/officeDocument/2006/relationships/slideLayout" Target="../slideLayouts/slideLayout25.xml"/></Relationships>
</file>

<file path=ppt/slides/_rels/slide6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5.xml"/><Relationship Id="rId1" Type="http://schemas.openxmlformats.org/officeDocument/2006/relationships/slideLayout" Target="../slideLayouts/slideLayout25.xml"/></Relationships>
</file>

<file path=ppt/slides/_rels/slide7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6.xml"/><Relationship Id="rId1" Type="http://schemas.openxmlformats.org/officeDocument/2006/relationships/slideLayout" Target="../slideLayouts/slideLayout25.xml"/></Relationships>
</file>

<file path=ppt/slides/_rels/slide8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7.xml"/><Relationship Id="rId1" Type="http://schemas.openxmlformats.org/officeDocument/2006/relationships/slideLayout" Target="../slideLayouts/slideLayout25.xml"/></Relationships>
</file>

<file path=ppt/slides/_rels/slide9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8.xml"/><Relationship Id="rId1" Type="http://schemas.openxmlformats.org/officeDocument/2006/relationships/slideLayout" Target="../slideLayouts/slideLayout25.xml"/></Relationships>
</file>

<file path=ppt/slides/_rels/slide10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9.xml"/><Relationship Id="rId1" Type="http://schemas.openxmlformats.org/officeDocument/2006/relationships/slideLayout" Target="../slideLayouts/slideLayout25.xml"/></Relationships>
</file>

<file path=ppt/slides/_rels/slide11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0.xml"/><Relationship Id="rId1" Type="http://schemas.openxmlformats.org/officeDocument/2006/relationships/slideLayout" Target="../slideLayouts/slideLayout25.xml"/></Relationships>
</file>

<file path=ppt/slides/_rels/slide12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1.xml"/><Relationship Id="rId1" Type="http://schemas.openxmlformats.org/officeDocument/2006/relationships/slideLayout" Target="../slideLayouts/slideLayout25.xml"/></Relationships>
</file>

<file path=ppt/slides/_rels/slide13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2.xml"/><Relationship Id="rId1" Type="http://schemas.openxmlformats.org/officeDocument/2006/relationships/slideLayout" Target="../slideLayouts/slideLayout25.xml"/></Relationships>
</file>

<file path=ppt/slides/_rels/slide14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3.xml"/><Relationship Id="rId1" Type="http://schemas.openxmlformats.org/officeDocument/2006/relationships/slideLayout" Target="../slideLayouts/slideLayout25.xml"/></Relationships>
</file>

<file path=ppt/slides/_rels/slide15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4.xml"/><Relationship Id="rId1" Type="http://schemas.openxmlformats.org/officeDocument/2006/relationships/slideLayout" Target="../slideLayouts/slideLayout25.xml"/></Relationships>
</file>

<file path=ppt/slides/_rels/slide16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5.xml"/><Relationship Id="rId1" Type="http://schemas.openxmlformats.org/officeDocument/2006/relationships/slideLayout" Target="../slideLayouts/slideLayout25.xml"/></Relationships>
</file>

<file path=ppt/slides/_rels/slide17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6.xml"/><Relationship Id="rId1" Type="http://schemas.openxmlformats.org/officeDocument/2006/relationships/slideLayout" Target="../slideLayouts/slideLayout25.xml"/></Relationships>
</file>

<file path=ppt/slides/_rels/slide18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7.xml"/><Relationship Id="rId1" Type="http://schemas.openxmlformats.org/officeDocument/2006/relationships/slideLayout" Target="../slideLayouts/slideLayout25.xml"/></Relationships>
</file>

<file path=ppt/slides/_rels/slide19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8.xml"/><Relationship Id="rId1" Type="http://schemas.openxmlformats.org/officeDocument/2006/relationships/slideLayout" Target="../slideLayouts/slideLayout25.xml"/></Relationships>
</file>

<file path=ppt/slides/_rels/slide20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9.xml"/><Relationship Id="rId1" Type="http://schemas.openxmlformats.org/officeDocument/2006/relationships/slideLayout" Target="../slideLayouts/slideLayout25.xml"/></Relationships>
</file>

<file path=ppt/slides/_rels/slide21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20.xml"/><Relationship Id="rId1" Type="http://schemas.openxmlformats.org/officeDocument/2006/relationships/slideLayout" Target="../slideLayouts/slideLayout25.xml"/></Relationships>
</file>

<file path=ppt/slides/_rels/slide22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21.xml"/><Relationship Id="rId1" Type="http://schemas.openxmlformats.org/officeDocument/2006/relationships/slideLayout" Target="../slideLayouts/slideLayout25.xml"/></Relationships>
</file>

<file path=ppt/slides/_rels/slide23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22.xml"/><Relationship Id="rId1" Type="http://schemas.openxmlformats.org/officeDocument/2006/relationships/slideLayout" Target="../slideLayouts/slideLayout25.xml"/></Relationships>
</file>

<file path=ppt/slides/_rels/slide24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23.xml"/><Relationship Id="rId1" Type="http://schemas.openxmlformats.org/officeDocument/2006/relationships/slideLayout" Target="../slideLayouts/slideLayout25.xml"/></Relationships>
</file>

<file path=ppt/slides/_rels/slide25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24.xml"/><Relationship Id="rId1" Type="http://schemas.openxmlformats.org/officeDocument/2006/relationships/slideLayout" Target="../slideLayouts/slideLayout25.xml"/></Relationships>
</file>

<file path=ppt/slides/_rels/slide26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25.xml"/><Relationship Id="rId1" Type="http://schemas.openxmlformats.org/officeDocument/2006/relationships/slideLayout" Target="../slideLayouts/slideLayout25.xml"/></Relationships>
</file>

<file path=ppt/slides/_rels/slide27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26.xml"/><Relationship Id="rId1" Type="http://schemas.openxmlformats.org/officeDocument/2006/relationships/slideLayout" Target="../slideLayouts/slideLayout25.xml"/></Relationships>
</file>

<file path=ppt/slides/_rels/slide28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27.xml"/><Relationship Id="rId1" Type="http://schemas.openxmlformats.org/officeDocument/2006/relationships/slideLayout" Target="../slideLayouts/slideLayout25.xml"/></Relationships>
</file>

<file path=ppt/slides/_rels/slide29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28.xml"/><Relationship Id="rId1" Type="http://schemas.openxmlformats.org/officeDocument/2006/relationships/slideLayout" Target="../slideLayouts/slideLayout25.xml"/></Relationships>
</file>

<file path=ppt/slides/_rels/slide3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5.xml"/></Relationships>
</file>

<file path=ppt/slides/_rels/slide3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5.xml"/></Relationships>
</file>

<file path=ppt/slides/_rels/slide32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29.xml"/><Relationship Id="rId1" Type="http://schemas.openxmlformats.org/officeDocument/2006/relationships/slideLayout" Target="../slideLayouts/slideLayout25.xml"/></Relationships>
</file>

<file path=ppt/slides/_rels/slide33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30.xml"/><Relationship Id="rId1" Type="http://schemas.openxmlformats.org/officeDocument/2006/relationships/slideLayout" Target="../slideLayouts/slideLayout25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0">
          <a:blip r:embed="rId2"/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194" name="Rectangle 2"/>
          <p:cNvSpPr>
            <a:spLocks noGrp="1" noChangeArrowheads="1"/>
          </p:cNvSpPr>
          <p:nvPr>
            <p:ph type="ctrTitle"/>
          </p:nvPr>
        </p:nvSpPr>
        <p:spPr/>
        <p:txBody>
          <a:bodyPr/>
          <a:lstStyle/>
          <a:p>
            <a:pPr>
              <a:spcAft>
                <a:spcPts val="1200"/>
              </a:spcAft>
            </a:pPr>
            <a:r>
              <a:rPr lang="en-US" sz="3600" dirty="0" smtClean="0">
                <a:latin typeface="Candara" panose="020E0502030303020204" pitchFamily="34" charset="0"/>
              </a:rPr>
              <a:t>Security Interests Over Intellectual Property Rights: The UCC 9 Approach in the United States</a:t>
            </a:r>
          </a:p>
        </p:txBody>
      </p:sp>
      <p:sp>
        <p:nvSpPr>
          <p:cNvPr id="8195" name="Rectangle 3"/>
          <p:cNvSpPr>
            <a:spLocks noGrp="1" noChangeArrowheads="1"/>
          </p:cNvSpPr>
          <p:nvPr>
            <p:ph type="subTitle" idx="1"/>
          </p:nvPr>
        </p:nvSpPr>
        <p:spPr>
          <a:xfrm>
            <a:off x="4191000" y="3652837"/>
            <a:ext cx="4440238" cy="2214563"/>
          </a:xfrm>
        </p:spPr>
        <p:txBody>
          <a:bodyPr/>
          <a:lstStyle/>
          <a:p>
            <a:r>
              <a:rPr lang="de-DE" altLang="en-US" sz="2400" b="1" dirty="0" smtClean="0">
                <a:latin typeface="Candara" panose="020E0502030303020204" pitchFamily="34" charset="0"/>
              </a:rPr>
              <a:t>Steve Weise</a:t>
            </a:r>
            <a:br>
              <a:rPr lang="de-DE" altLang="en-US" sz="2400" b="1" dirty="0" smtClean="0">
                <a:latin typeface="Candara" panose="020E0502030303020204" pitchFamily="34" charset="0"/>
              </a:rPr>
            </a:br>
            <a:r>
              <a:rPr lang="de-DE" altLang="en-US" sz="2400" dirty="0" smtClean="0">
                <a:latin typeface="Candara" panose="020E0502030303020204" pitchFamily="34" charset="0"/>
              </a:rPr>
              <a:t>Proskauer Rose LLP</a:t>
            </a:r>
            <a:br>
              <a:rPr lang="de-DE" altLang="en-US" sz="2400" dirty="0" smtClean="0">
                <a:latin typeface="Candara" panose="020E0502030303020204" pitchFamily="34" charset="0"/>
              </a:rPr>
            </a:br>
            <a:r>
              <a:rPr lang="de-DE" altLang="en-US" sz="2400" dirty="0" smtClean="0">
                <a:latin typeface="Candara" panose="020E0502030303020204" pitchFamily="34" charset="0"/>
              </a:rPr>
              <a:t>Los Angeles</a:t>
            </a:r>
            <a:endParaRPr lang="en-US" altLang="en-US" sz="2400" dirty="0" smtClean="0">
              <a:latin typeface="Candara" panose="020E0502030303020204" pitchFamily="34" charset="0"/>
            </a:endParaRPr>
          </a:p>
          <a:p>
            <a:r>
              <a:rPr lang="en-US" altLang="en-US" sz="2400" dirty="0" smtClean="0">
                <a:latin typeface="Candara" panose="020E0502030303020204" pitchFamily="34" charset="0"/>
              </a:rPr>
              <a:t>sweise@proskauer.com</a:t>
            </a:r>
          </a:p>
          <a:p>
            <a:r>
              <a:rPr lang="en-US" altLang="en-US" sz="2400" dirty="0" smtClean="0">
                <a:latin typeface="Candara" panose="020E0502030303020204" pitchFamily="34" charset="0"/>
              </a:rPr>
              <a:t>March 2015</a:t>
            </a:r>
            <a:endParaRPr lang="en-US" altLang="en-US" sz="2400" dirty="0">
              <a:latin typeface="Candara" panose="020E0502030303020204" pitchFamily="34" charset="0"/>
            </a:endParaRPr>
          </a:p>
        </p:txBody>
      </p:sp>
      <p:sp>
        <p:nvSpPr>
          <p:cNvPr id="7" name="Rectangle 9"/>
          <p:cNvSpPr>
            <a:spLocks noChangeArrowheads="1"/>
          </p:cNvSpPr>
          <p:nvPr/>
        </p:nvSpPr>
        <p:spPr>
          <a:xfrm>
            <a:off x="457200" y="6329363"/>
            <a:ext cx="361950" cy="376237"/>
          </a:xfrm>
          <a:prstGeom prst="rect">
            <a:avLst/>
          </a:prstGeom>
          <a:noFill/>
          <a:ln w="12700" cap="rnd">
            <a:solidFill>
              <a:srgbClr val="000099"/>
            </a:solidFill>
            <a:prstDash val="sysDot"/>
            <a:miter lim="800000"/>
          </a:ln>
        </p:spPr>
        <p:txBody>
          <a:bodyPr lIns="0" tIns="44450" rIns="0" bIns="44450" anchor="ctr" anchorCtr="1">
            <a:spAutoFit/>
          </a:bodyPr>
          <a:lstStyle/>
          <a:p>
            <a:pPr ea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</a:pPr>
            <a:fld id="{A91F7FD6-3FEC-4EC4-BF30-7F2C642333DA}" type="slidenum">
              <a:rPr lang="en-US" sz="1800" b="0">
                <a:solidFill>
                  <a:srgbClr val="000099"/>
                </a:solidFill>
                <a:latin typeface="Trebuchet MS" pitchFamily="34" charset="0"/>
              </a:rPr>
              <a:t>1</a:t>
            </a:fld>
            <a:endParaRPr lang="en-US" sz="1800" b="0" dirty="0">
              <a:solidFill>
                <a:srgbClr val="000099"/>
              </a:solidFill>
              <a:latin typeface="Trebuchet MS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1615471104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242" name="Rectangle 7"/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Issues</a:t>
            </a:r>
            <a:endParaRPr lang="en-US" dirty="0" smtClean="0"/>
          </a:p>
        </p:txBody>
      </p:sp>
      <p:sp>
        <p:nvSpPr>
          <p:cNvPr id="11272" name="Rectangle 8"/>
          <p:cNvSpPr>
            <a:spLocks noGrp="1" noChangeArrowheads="1"/>
          </p:cNvSpPr>
          <p:nvPr>
            <p:ph type="body" idx="1"/>
          </p:nvPr>
        </p:nvSpPr>
        <p:spPr/>
        <p:txBody>
          <a:bodyPr>
            <a:normAutofit lnSpcReduction="10000"/>
          </a:bodyPr>
          <a:lstStyle/>
          <a:p>
            <a:r>
              <a:rPr lang="en-US" dirty="0" smtClean="0"/>
              <a:t>Federal v. state law</a:t>
            </a:r>
          </a:p>
          <a:p>
            <a:r>
              <a:rPr lang="en-US" dirty="0" smtClean="0"/>
              <a:t>Creation of security interest</a:t>
            </a:r>
          </a:p>
          <a:p>
            <a:pPr lvl="1"/>
            <a:r>
              <a:rPr lang="en-US" dirty="0" smtClean="0"/>
              <a:t>Assignment of IP rights</a:t>
            </a:r>
          </a:p>
          <a:p>
            <a:r>
              <a:rPr lang="en-US" dirty="0" smtClean="0"/>
              <a:t>Perfection methods</a:t>
            </a:r>
          </a:p>
          <a:p>
            <a:r>
              <a:rPr lang="en-US" dirty="0" smtClean="0"/>
              <a:t>Enforcement</a:t>
            </a:r>
          </a:p>
          <a:p>
            <a:r>
              <a:rPr lang="en-US" dirty="0" smtClean="0"/>
              <a:t>Full citations for court decisions listed at end</a:t>
            </a:r>
            <a:endParaRPr lang="en-US" dirty="0" smtClean="0"/>
          </a:p>
        </p:txBody>
      </p:sp>
    </p:spTree>
  </p:cSld>
  <p:clrMapOvr>
    <a:masterClrMapping/>
  </p:clrMapOvr>
  <p:transition>
    <p:pull/>
  </p:transition>
  <p:timing>
    <p:tnLst>
      <p:par>
        <p:cTn id="1" dur="indefinite" restart="never" nodeType="tmRoot"/>
      </p:par>
    </p:tn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242" name="Rectangle 7"/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Federal v. state law</a:t>
            </a:r>
            <a:endParaRPr lang="en-US" dirty="0" smtClean="0"/>
          </a:p>
        </p:txBody>
      </p:sp>
      <p:sp>
        <p:nvSpPr>
          <p:cNvPr id="11272" name="Rectangle 8"/>
          <p:cNvSpPr>
            <a:spLocks noGrp="1" noChangeArrowheads="1"/>
          </p:cNvSpPr>
          <p:nvPr>
            <p:ph type="body" idx="1"/>
          </p:nvPr>
        </p:nvSpPr>
        <p:spPr/>
        <p:txBody>
          <a:bodyPr>
            <a:normAutofit fontScale="77500" lnSpcReduction="20000"/>
          </a:bodyPr>
          <a:lstStyle/>
          <a:p>
            <a:r>
              <a:rPr lang="en-US" dirty="0" smtClean="0"/>
              <a:t>Tensions between Federal regulation of IP and state law through Uniform Commercial Code</a:t>
            </a:r>
          </a:p>
          <a:p>
            <a:pPr lvl="1"/>
            <a:r>
              <a:rPr lang="en-US" dirty="0" smtClean="0"/>
              <a:t>UCC adopted in every state</a:t>
            </a:r>
          </a:p>
          <a:p>
            <a:r>
              <a:rPr lang="en-US" dirty="0" smtClean="0"/>
              <a:t>Preemption by Federal law</a:t>
            </a:r>
          </a:p>
          <a:p>
            <a:pPr lvl="1"/>
            <a:r>
              <a:rPr lang="en-US" dirty="0" smtClean="0"/>
              <a:t>Express preemption</a:t>
            </a:r>
          </a:p>
          <a:p>
            <a:pPr lvl="1"/>
            <a:r>
              <a:rPr lang="en-US" dirty="0" smtClean="0"/>
              <a:t>Field preemption</a:t>
            </a:r>
          </a:p>
          <a:p>
            <a:pPr lvl="1"/>
            <a:r>
              <a:rPr lang="en-US" dirty="0" smtClean="0"/>
              <a:t>Conflict preemption</a:t>
            </a:r>
          </a:p>
          <a:p>
            <a:r>
              <a:rPr lang="en-US" dirty="0" smtClean="0"/>
              <a:t>Generally, when there is preemption in this area, conflict preemption applies</a:t>
            </a:r>
          </a:p>
          <a:p>
            <a:pPr lvl="1"/>
            <a:r>
              <a:rPr lang="en-US" dirty="0" smtClean="0"/>
              <a:t>UCC preempted </a:t>
            </a:r>
            <a:r>
              <a:rPr lang="en-US" i="1" dirty="0" smtClean="0"/>
              <a:t>only</a:t>
            </a:r>
            <a:r>
              <a:rPr lang="en-US" dirty="0" smtClean="0"/>
              <a:t> to the extent of conflict</a:t>
            </a:r>
            <a:endParaRPr lang="en-US" dirty="0" smtClean="0"/>
          </a:p>
        </p:txBody>
      </p:sp>
    </p:spTree>
    <p:extLst>
      <p:ext uri="{BB962C8B-B14F-4D97-AF65-F5344CB8AC3E}">
        <p14:creationId xmlns:p14="http://schemas.microsoft.com/office/powerpoint/2010/main" val="1970109695"/>
      </p:ext>
    </p:extLst>
  </p:cSld>
  <p:clrMapOvr>
    <a:masterClrMapping/>
  </p:clrMapOvr>
  <p:transition>
    <p:pull/>
  </p:transition>
  <p:timing>
    <p:tnLst>
      <p:par>
        <p:cTn id="1" dur="indefinite" restart="never" nodeType="tmRoot"/>
      </p:par>
    </p:tn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266" name="Rectangle 5"/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pPr eaLnBrk="1" hangingPunct="1"/>
            <a:r>
              <a:rPr lang="en-US" dirty="0" smtClean="0"/>
              <a:t>Kinds of intellectual property</a:t>
            </a:r>
          </a:p>
        </p:txBody>
      </p:sp>
      <p:sp>
        <p:nvSpPr>
          <p:cNvPr id="12294" name="Rectangle 6"/>
          <p:cNvSpPr>
            <a:spLocks noGrp="1" noChangeArrowheads="1"/>
          </p:cNvSpPr>
          <p:nvPr>
            <p:ph type="body" idx="1"/>
          </p:nvPr>
        </p:nvSpPr>
        <p:spPr>
          <a:xfrm>
            <a:off x="790575" y="1881188"/>
            <a:ext cx="7820025" cy="4125912"/>
          </a:xfrm>
        </p:spPr>
        <p:txBody>
          <a:bodyPr>
            <a:normAutofit fontScale="62500" lnSpcReduction="20000"/>
          </a:bodyPr>
          <a:lstStyle/>
          <a:p>
            <a:pPr eaLnBrk="1" hangingPunct="1">
              <a:defRPr/>
            </a:pPr>
            <a:r>
              <a:rPr lang="en-US" dirty="0" smtClean="0"/>
              <a:t>Intellectual property</a:t>
            </a:r>
          </a:p>
          <a:p>
            <a:pPr lvl="1" eaLnBrk="1" hangingPunct="1">
              <a:defRPr/>
            </a:pPr>
            <a:r>
              <a:rPr lang="en-US" dirty="0" smtClean="0"/>
              <a:t>Copyrights</a:t>
            </a:r>
          </a:p>
          <a:p>
            <a:pPr lvl="1" eaLnBrk="1" hangingPunct="1">
              <a:defRPr/>
            </a:pPr>
            <a:r>
              <a:rPr lang="en-US" dirty="0" smtClean="0"/>
              <a:t>Patents</a:t>
            </a:r>
          </a:p>
          <a:p>
            <a:pPr lvl="1" eaLnBrk="1" hangingPunct="1">
              <a:defRPr/>
            </a:pPr>
            <a:r>
              <a:rPr lang="en-US" dirty="0" smtClean="0"/>
              <a:t>Trademarks</a:t>
            </a:r>
            <a:endParaRPr lang="en-US" dirty="0" smtClean="0"/>
          </a:p>
          <a:p>
            <a:pPr lvl="1" eaLnBrk="1" hangingPunct="1">
              <a:defRPr/>
            </a:pPr>
            <a:r>
              <a:rPr lang="en-US" dirty="0" smtClean="0"/>
              <a:t>Domain names</a:t>
            </a:r>
          </a:p>
          <a:p>
            <a:pPr lvl="1" eaLnBrk="1" hangingPunct="1">
              <a:defRPr/>
            </a:pPr>
            <a:r>
              <a:rPr lang="en-US" dirty="0" smtClean="0"/>
              <a:t>Trade secrets and know-how</a:t>
            </a:r>
          </a:p>
          <a:p>
            <a:pPr eaLnBrk="1" hangingPunct="1">
              <a:defRPr/>
            </a:pPr>
            <a:r>
              <a:rPr lang="en-US" dirty="0" smtClean="0"/>
              <a:t>Rights </a:t>
            </a:r>
            <a:r>
              <a:rPr lang="en-US" dirty="0" smtClean="0"/>
              <a:t>to use intellectual property</a:t>
            </a:r>
          </a:p>
          <a:p>
            <a:pPr lvl="1" eaLnBrk="1" hangingPunct="1">
              <a:defRPr/>
            </a:pPr>
            <a:r>
              <a:rPr lang="en-US" dirty="0" smtClean="0"/>
              <a:t>Licenses </a:t>
            </a:r>
            <a:r>
              <a:rPr lang="en-US" dirty="0" smtClean="0"/>
              <a:t>‘in’ vs. licenses ‘out</a:t>
            </a:r>
            <a:r>
              <a:rPr lang="en-US" dirty="0" smtClean="0"/>
              <a:t>’</a:t>
            </a:r>
          </a:p>
          <a:p>
            <a:pPr lvl="2" eaLnBrk="1" hangingPunct="1">
              <a:defRPr/>
            </a:pPr>
            <a:r>
              <a:rPr lang="en-US" dirty="0"/>
              <a:t>Licensor rights</a:t>
            </a:r>
          </a:p>
          <a:p>
            <a:pPr lvl="2" eaLnBrk="1" hangingPunct="1">
              <a:defRPr/>
            </a:pPr>
            <a:r>
              <a:rPr lang="en-US" dirty="0"/>
              <a:t>Licensee </a:t>
            </a:r>
            <a:r>
              <a:rPr lang="en-US" dirty="0" smtClean="0"/>
              <a:t>rights</a:t>
            </a:r>
            <a:endParaRPr lang="en-US" dirty="0" smtClean="0"/>
          </a:p>
          <a:p>
            <a:pPr lvl="1" eaLnBrk="1" hangingPunct="1">
              <a:defRPr/>
            </a:pPr>
            <a:r>
              <a:rPr lang="en-US" dirty="0" smtClean="0"/>
              <a:t>Exclusive licenses vs. non-exclusive licenses</a:t>
            </a:r>
          </a:p>
        </p:txBody>
      </p:sp>
    </p:spTree>
  </p:cSld>
  <p:clrMapOvr>
    <a:masterClrMapping/>
  </p:clrMapOvr>
  <p:transition>
    <p:pull/>
  </p:transition>
  <p:timing>
    <p:tnLst>
      <p:par>
        <p:cTn id="1" dur="indefinite" restart="never" nodeType="tmRoot"/>
      </p:par>
    </p:tn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290" name="Rectangle 5"/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Intellectual property classified under UCC</a:t>
            </a:r>
          </a:p>
        </p:txBody>
      </p:sp>
      <p:sp>
        <p:nvSpPr>
          <p:cNvPr id="12291" name="Rectangle 6"/>
          <p:cNvSpPr>
            <a:spLocks noGrp="1" noChangeArrowheads="1"/>
          </p:cNvSpPr>
          <p:nvPr>
            <p:ph type="body" idx="1"/>
          </p:nvPr>
        </p:nvSpPr>
        <p:spPr/>
        <p:txBody>
          <a:bodyPr>
            <a:normAutofit/>
          </a:bodyPr>
          <a:lstStyle/>
          <a:p>
            <a:r>
              <a:rPr lang="en-US" dirty="0" smtClean="0"/>
              <a:t>General Intangibles:</a:t>
            </a:r>
          </a:p>
          <a:p>
            <a:pPr lvl="1"/>
            <a:r>
              <a:rPr lang="en-US" dirty="0" smtClean="0"/>
              <a:t>Registered and unregistered IP</a:t>
            </a:r>
          </a:p>
          <a:p>
            <a:r>
              <a:rPr lang="en-US" dirty="0" smtClean="0"/>
              <a:t>Goods:</a:t>
            </a:r>
          </a:p>
          <a:p>
            <a:pPr lvl="1"/>
            <a:r>
              <a:rPr lang="en-US" dirty="0" smtClean="0"/>
              <a:t>‘Embedded software’</a:t>
            </a:r>
          </a:p>
          <a:p>
            <a:r>
              <a:rPr lang="en-US" dirty="0" smtClean="0"/>
              <a:t>Accounts:</a:t>
            </a:r>
          </a:p>
          <a:p>
            <a:pPr lvl="1"/>
            <a:r>
              <a:rPr lang="en-US" dirty="0" smtClean="0"/>
              <a:t>License fees/royalties</a:t>
            </a:r>
          </a:p>
        </p:txBody>
      </p:sp>
    </p:spTree>
  </p:cSld>
  <p:clrMapOvr>
    <a:masterClrMapping/>
  </p:clrMapOvr>
  <p:transition>
    <p:pull/>
  </p:transition>
  <p:timing>
    <p:tnLst>
      <p:par>
        <p:cTn id="1" dur="indefinite" restart="never" nodeType="tmRoot"/>
      </p:par>
    </p:tn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3314" name="Rectangle 5"/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Creation of security interest</a:t>
            </a:r>
            <a:endParaRPr lang="en-US" dirty="0" smtClean="0"/>
          </a:p>
        </p:txBody>
      </p:sp>
      <p:sp>
        <p:nvSpPr>
          <p:cNvPr id="13315" name="Rectangle 6"/>
          <p:cNvSpPr>
            <a:spLocks noGrp="1" noChangeArrowheads="1"/>
          </p:cNvSpPr>
          <p:nvPr>
            <p:ph type="body" idx="1"/>
          </p:nvPr>
        </p:nvSpPr>
        <p:spPr/>
        <p:txBody>
          <a:bodyPr>
            <a:normAutofit fontScale="77500" lnSpcReduction="20000"/>
          </a:bodyPr>
          <a:lstStyle/>
          <a:p>
            <a:r>
              <a:rPr lang="en-US" dirty="0" smtClean="0"/>
              <a:t>UCC § 9-203(b)(2) requires that the debtor have:</a:t>
            </a:r>
          </a:p>
          <a:p>
            <a:pPr lvl="1"/>
            <a:r>
              <a:rPr lang="en-US" dirty="0" smtClean="0"/>
              <a:t>‘rights’ in the collateral or </a:t>
            </a:r>
          </a:p>
          <a:p>
            <a:pPr lvl="1"/>
            <a:r>
              <a:rPr lang="en-US" dirty="0" smtClean="0"/>
              <a:t>the power to transfer rights in the collateral to a secured party</a:t>
            </a:r>
          </a:p>
          <a:p>
            <a:r>
              <a:rPr lang="en-US" dirty="0" smtClean="0"/>
              <a:t>Effect of IP law on ability of debtor to create a security interest in the various IP-related rights</a:t>
            </a:r>
            <a:endParaRPr lang="en-US" dirty="0"/>
          </a:p>
          <a:p>
            <a:pPr lvl="1"/>
            <a:r>
              <a:rPr lang="en-US" dirty="0" smtClean="0"/>
              <a:t>Effect of Federal law</a:t>
            </a:r>
          </a:p>
          <a:p>
            <a:pPr lvl="1"/>
            <a:r>
              <a:rPr lang="en-US" dirty="0" smtClean="0"/>
              <a:t>Effect of anti-assignment provisions in licenses (license royalties and licensee rights)</a:t>
            </a:r>
            <a:endParaRPr lang="en-US" dirty="0" smtClean="0"/>
          </a:p>
        </p:txBody>
      </p:sp>
    </p:spTree>
  </p:cSld>
  <p:clrMapOvr>
    <a:masterClrMapping/>
  </p:clrMapOvr>
  <p:transition>
    <p:pull/>
  </p:transition>
  <p:timing>
    <p:tnLst>
      <p:par>
        <p:cTn id="1" dur="indefinite" restart="never" nodeType="tmRoot"/>
      </p:par>
    </p:tn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3554" name="Rectangle 2"/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Anti-assignment issues</a:t>
            </a:r>
            <a:endParaRPr lang="en-US" dirty="0" smtClean="0"/>
          </a:p>
        </p:txBody>
      </p:sp>
      <p:sp>
        <p:nvSpPr>
          <p:cNvPr id="23555" name="Rectangle 3"/>
          <p:cNvSpPr>
            <a:spLocks noGrp="1" noChangeArrowheads="1"/>
          </p:cNvSpPr>
          <p:nvPr>
            <p:ph idx="1"/>
          </p:nvPr>
        </p:nvSpPr>
        <p:spPr/>
        <p:txBody>
          <a:bodyPr>
            <a:normAutofit fontScale="92500"/>
          </a:bodyPr>
          <a:lstStyle/>
          <a:p>
            <a:r>
              <a:rPr lang="en-US" smtClean="0"/>
              <a:t>Scope of UCC §§ 9-406, 9-408 provisions</a:t>
            </a:r>
          </a:p>
          <a:p>
            <a:pPr lvl="1"/>
            <a:r>
              <a:rPr lang="en-US" smtClean="0"/>
              <a:t>Payment rights</a:t>
            </a:r>
          </a:p>
          <a:p>
            <a:pPr lvl="1"/>
            <a:r>
              <a:rPr lang="en-US" smtClean="0"/>
              <a:t>Other contract rights</a:t>
            </a:r>
          </a:p>
          <a:p>
            <a:pPr lvl="1"/>
            <a:r>
              <a:rPr lang="en-US" smtClean="0"/>
              <a:t>Recall that Article 9 applies to sales of accounts</a:t>
            </a:r>
          </a:p>
          <a:p>
            <a:r>
              <a:rPr lang="en-US" smtClean="0"/>
              <a:t>Effect of contract terms + other </a:t>
            </a:r>
            <a:r>
              <a:rPr lang="en-US" smtClean="0"/>
              <a:t>laws</a:t>
            </a:r>
          </a:p>
          <a:p>
            <a:r>
              <a:rPr lang="en-US" smtClean="0"/>
              <a:t>Does not override conflicting Federal law</a:t>
            </a:r>
            <a:endParaRPr lang="en-US" dirty="0"/>
          </a:p>
        </p:txBody>
      </p:sp>
    </p:spTree>
  </p:cSld>
  <p:clrMapOvr>
    <a:masterClrMapping/>
  </p:clrMapOvr>
  <p:transition>
    <p:pull/>
  </p:transition>
  <p:timing>
    <p:tnLst>
      <p:par>
        <p:cTn id="1" dur="indefinite" restart="never" nodeType="tmRoot"/>
      </p:par>
    </p:tn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4578" name="Rectangle 7"/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Scope – payment rights – </a:t>
            </a:r>
            <a:br>
              <a:rPr lang="en-US" dirty="0" smtClean="0"/>
            </a:br>
            <a:r>
              <a:rPr lang="en-US" dirty="0" smtClean="0"/>
              <a:t>UCC § 9-406</a:t>
            </a:r>
          </a:p>
        </p:txBody>
      </p:sp>
      <p:sp>
        <p:nvSpPr>
          <p:cNvPr id="24579" name="Rectangle 8"/>
          <p:cNvSpPr>
            <a:spLocks noGrp="1" noChangeArrowheads="1"/>
          </p:cNvSpPr>
          <p:nvPr>
            <p:ph type="body" idx="1"/>
          </p:nvPr>
        </p:nvSpPr>
        <p:spPr/>
        <p:txBody>
          <a:bodyPr>
            <a:normAutofit fontScale="85000" lnSpcReduction="20000"/>
          </a:bodyPr>
          <a:lstStyle/>
          <a:p>
            <a:r>
              <a:rPr lang="en-US" dirty="0" smtClean="0"/>
              <a:t>‘Security interest’ permitted despite anti-assignment provision in:</a:t>
            </a:r>
          </a:p>
          <a:p>
            <a:pPr lvl="1"/>
            <a:r>
              <a:rPr lang="en-US" dirty="0" smtClean="0"/>
              <a:t>Accounts, including royalties (except health-care-insurance receivable</a:t>
            </a:r>
            <a:r>
              <a:rPr lang="en-US" dirty="0" smtClean="0"/>
              <a:t>)</a:t>
            </a:r>
          </a:p>
          <a:p>
            <a:pPr lvl="2"/>
            <a:r>
              <a:rPr lang="en-US" dirty="0" smtClean="0"/>
              <a:t>IP royalties not ‘IP’ for purposes of federal law</a:t>
            </a:r>
            <a:endParaRPr lang="en-US" dirty="0" smtClean="0"/>
          </a:p>
          <a:p>
            <a:pPr lvl="1"/>
            <a:r>
              <a:rPr lang="en-US" dirty="0" smtClean="0"/>
              <a:t>Chattel paper</a:t>
            </a:r>
          </a:p>
          <a:p>
            <a:pPr lvl="1"/>
            <a:r>
              <a:rPr lang="en-US" dirty="0" smtClean="0"/>
              <a:t>Payment intangibles (except sales)</a:t>
            </a:r>
          </a:p>
          <a:p>
            <a:pPr lvl="1"/>
            <a:r>
              <a:rPr lang="en-US" dirty="0" smtClean="0"/>
              <a:t>Promissory notes (except sales)</a:t>
            </a:r>
          </a:p>
        </p:txBody>
      </p:sp>
    </p:spTree>
  </p:cSld>
  <p:clrMapOvr>
    <a:masterClrMapping/>
  </p:clrMapOvr>
  <p:transition>
    <p:pull/>
  </p:transition>
  <p:timing>
    <p:tnLst>
      <p:par>
        <p:cTn id="1" dur="indefinite" restart="never" nodeType="tmRoot"/>
      </p:par>
    </p:tnLst>
  </p:timing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6626" name="Rectangle 6"/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Payment rights: effect of contract terms – UCC § 9-406</a:t>
            </a:r>
            <a:endParaRPr lang="en-US" dirty="0" smtClean="0"/>
          </a:p>
        </p:txBody>
      </p:sp>
      <p:sp>
        <p:nvSpPr>
          <p:cNvPr id="26627" name="Rectangle 7"/>
          <p:cNvSpPr>
            <a:spLocks noGrp="1" noChangeArrowheads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smtClean="0"/>
              <a:t>Ineffective to limit in any way:</a:t>
            </a:r>
          </a:p>
          <a:p>
            <a:pPr lvl="1"/>
            <a:r>
              <a:rPr lang="en-US" smtClean="0"/>
              <a:t>Creation + attachment</a:t>
            </a:r>
          </a:p>
          <a:p>
            <a:pPr lvl="1"/>
            <a:r>
              <a:rPr lang="en-US" smtClean="0"/>
              <a:t>Perfection</a:t>
            </a:r>
          </a:p>
          <a:p>
            <a:pPr lvl="1"/>
            <a:r>
              <a:rPr lang="en-US" smtClean="0"/>
              <a:t>Enforcement</a:t>
            </a:r>
          </a:p>
          <a:p>
            <a:r>
              <a:rPr lang="en-US" smtClean="0"/>
              <a:t>May not declare default</a:t>
            </a:r>
            <a:endParaRPr lang="en-US" dirty="0" smtClean="0"/>
          </a:p>
        </p:txBody>
      </p:sp>
    </p:spTree>
  </p:cSld>
  <p:clrMapOvr>
    <a:masterClrMapping/>
  </p:clrMapOvr>
  <p:transition>
    <p:pull/>
  </p:transition>
  <p:timing>
    <p:tnLst>
      <p:par>
        <p:cTn id="1" dur="indefinite" restart="never" nodeType="tmRoot"/>
      </p:par>
    </p:tnLst>
  </p:timing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7650" name="Rectangle 5"/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Scope – other contract rights – UCC § 9-408</a:t>
            </a:r>
            <a:endParaRPr lang="en-US" dirty="0" smtClean="0"/>
          </a:p>
        </p:txBody>
      </p:sp>
      <p:sp>
        <p:nvSpPr>
          <p:cNvPr id="27651" name="Rectangle 6"/>
          <p:cNvSpPr>
            <a:spLocks noGrp="1" noChangeArrowheads="1"/>
          </p:cNvSpPr>
          <p:nvPr>
            <p:ph type="body" idx="1"/>
          </p:nvPr>
        </p:nvSpPr>
        <p:spPr/>
        <p:txBody>
          <a:bodyPr>
            <a:normAutofit fontScale="92500"/>
          </a:bodyPr>
          <a:lstStyle/>
          <a:p>
            <a:r>
              <a:rPr lang="en-US" smtClean="0"/>
              <a:t>Assignment of rights under:</a:t>
            </a:r>
          </a:p>
          <a:p>
            <a:pPr lvl="1"/>
            <a:r>
              <a:rPr lang="en-US" smtClean="0"/>
              <a:t>General intangibles, including licensee’s rights</a:t>
            </a:r>
          </a:p>
          <a:p>
            <a:pPr lvl="1"/>
            <a:r>
              <a:rPr lang="en-US" smtClean="0"/>
              <a:t>Promissory notes (sales only)</a:t>
            </a:r>
          </a:p>
          <a:p>
            <a:pPr lvl="1"/>
            <a:r>
              <a:rPr lang="en-US" smtClean="0"/>
              <a:t>Health-care-insurance receivables</a:t>
            </a:r>
          </a:p>
          <a:p>
            <a:r>
              <a:rPr lang="en-US" smtClean="0"/>
              <a:t>Applies to payment intangible or promissory note only if a sale of the rights</a:t>
            </a:r>
            <a:endParaRPr lang="en-US" dirty="0" smtClean="0"/>
          </a:p>
        </p:txBody>
      </p:sp>
    </p:spTree>
  </p:cSld>
  <p:clrMapOvr>
    <a:masterClrMapping/>
  </p:clrMapOvr>
  <p:transition>
    <p:pull/>
  </p:transition>
  <p:timing>
    <p:tnLst>
      <p:par>
        <p:cTn id="1" dur="indefinite" restart="never" nodeType="tmRoot"/>
      </p:par>
    </p:tnLst>
  </p:timing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8674" name="Rectangle 2"/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Other contract rights: effect of contract terms and other laws</a:t>
            </a:r>
          </a:p>
        </p:txBody>
      </p:sp>
      <p:sp>
        <p:nvSpPr>
          <p:cNvPr id="28675" name="Rectangle 3"/>
          <p:cNvSpPr>
            <a:spLocks noGrp="1" noChangeArrowheads="1"/>
          </p:cNvSpPr>
          <p:nvPr>
            <p:ph type="body" idx="1"/>
          </p:nvPr>
        </p:nvSpPr>
        <p:spPr/>
        <p:txBody>
          <a:bodyPr>
            <a:normAutofit/>
          </a:bodyPr>
          <a:lstStyle/>
          <a:p>
            <a:r>
              <a:rPr lang="en-US" dirty="0" smtClean="0"/>
              <a:t>Ineffective to limit in any way:</a:t>
            </a:r>
          </a:p>
          <a:p>
            <a:pPr lvl="1"/>
            <a:r>
              <a:rPr lang="en-US" dirty="0" smtClean="0"/>
              <a:t>Creation + attachment</a:t>
            </a:r>
          </a:p>
          <a:p>
            <a:pPr lvl="1"/>
            <a:r>
              <a:rPr lang="en-US" dirty="0" smtClean="0"/>
              <a:t>Perfection</a:t>
            </a:r>
          </a:p>
          <a:p>
            <a:r>
              <a:rPr lang="en-US" dirty="0" smtClean="0"/>
              <a:t>May not declare </a:t>
            </a:r>
            <a:r>
              <a:rPr lang="en-US" dirty="0" smtClean="0"/>
              <a:t>default</a:t>
            </a:r>
          </a:p>
          <a:p>
            <a:r>
              <a:rPr lang="en-US" dirty="0"/>
              <a:t>Does not allow the secured party to enforce its security </a:t>
            </a:r>
            <a:r>
              <a:rPr lang="en-US" dirty="0" smtClean="0"/>
              <a:t>interest</a:t>
            </a:r>
            <a:endParaRPr lang="en-US" dirty="0"/>
          </a:p>
        </p:txBody>
      </p:sp>
    </p:spTree>
  </p:cSld>
  <p:clrMapOvr>
    <a:masterClrMapping/>
  </p:clrMapOvr>
  <p:transition>
    <p:pull/>
  </p:transition>
  <p:timing>
    <p:tnLst>
      <p:par>
        <p:cTn id="1" dur="indefinite" restart="never" nodeType="tmRoot"/>
      </p:par>
    </p:tnLst>
  </p:timing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4338" name="Rectangle 5"/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Creation of security interest – the IP itself</a:t>
            </a:r>
            <a:endParaRPr lang="en-US" dirty="0" smtClean="0"/>
          </a:p>
        </p:txBody>
      </p:sp>
      <p:sp>
        <p:nvSpPr>
          <p:cNvPr id="16390" name="Rectangle 6"/>
          <p:cNvSpPr>
            <a:spLocks noGrp="1" noChangeArrowheads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 smtClean="0"/>
              <a:t>No dispute on ability of owner of IP to create a security interests in the IP</a:t>
            </a:r>
          </a:p>
          <a:p>
            <a:r>
              <a:rPr lang="en-US" dirty="0" smtClean="0"/>
              <a:t>Perfection issues discussed below</a:t>
            </a:r>
            <a:endParaRPr lang="en-US" dirty="0" smtClean="0"/>
          </a:p>
        </p:txBody>
      </p:sp>
    </p:spTree>
    <p:extLst>
      <p:ext uri="{BB962C8B-B14F-4D97-AF65-F5344CB8AC3E}">
        <p14:creationId xmlns:p14="http://schemas.microsoft.com/office/powerpoint/2010/main" val="2281470869"/>
      </p:ext>
    </p:extLst>
  </p:cSld>
  <p:clrMapOvr>
    <a:masterClrMapping/>
  </p:clrMapOvr>
  <p:transition>
    <p:pull/>
  </p:transition>
  <p:timing>
    <p:tnLst>
      <p:par>
        <p:cTn id="1" dur="indefinite" restart="never" nodeType="tmRoot"/>
      </p:par>
    </p:tnLst>
  </p:timing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4338" name="Rectangle 5"/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Creation of security interest – copyright licensee</a:t>
            </a:r>
          </a:p>
        </p:txBody>
      </p:sp>
      <p:sp>
        <p:nvSpPr>
          <p:cNvPr id="16390" name="Rectangle 6"/>
          <p:cNvSpPr>
            <a:spLocks noGrp="1" noChangeArrowheads="1"/>
          </p:cNvSpPr>
          <p:nvPr>
            <p:ph type="body" idx="1"/>
          </p:nvPr>
        </p:nvSpPr>
        <p:spPr/>
        <p:txBody>
          <a:bodyPr>
            <a:normAutofit fontScale="70000" lnSpcReduction="20000"/>
          </a:bodyPr>
          <a:lstStyle/>
          <a:p>
            <a:r>
              <a:rPr lang="en-US" i="1" dirty="0" smtClean="0"/>
              <a:t>Harris</a:t>
            </a:r>
            <a:r>
              <a:rPr lang="en-US" dirty="0" smtClean="0"/>
              <a:t> (9th Cir. 1984) (Bankruptcy trustee could not assign copyright licenses as ‘mere licensee’ per Copyright Act of 1909; a license is not an ‘interest’ in a copyright)</a:t>
            </a:r>
          </a:p>
          <a:p>
            <a:r>
              <a:rPr lang="en-US" i="1" dirty="0" smtClean="0"/>
              <a:t>Nike</a:t>
            </a:r>
            <a:r>
              <a:rPr lang="en-US" dirty="0" smtClean="0"/>
              <a:t> (9th Cir. 2002) (Exclusive licensee could not assign copyright licenses per Copyright Act of 1976; entitled to the ‘protection and remedies’ of the copyright owner, but not the right to assign)</a:t>
            </a:r>
          </a:p>
          <a:p>
            <a:r>
              <a:rPr lang="en-US" i="1" dirty="0" smtClean="0"/>
              <a:t>Cincom Systems </a:t>
            </a:r>
            <a:r>
              <a:rPr lang="en-US" dirty="0" smtClean="0"/>
              <a:t>(6th Cir. 2009) (corporate merger effected an impermissible assignment of a non-exclusive copyright license, applying Federal common law)</a:t>
            </a:r>
          </a:p>
        </p:txBody>
      </p:sp>
    </p:spTree>
  </p:cSld>
  <p:clrMapOvr>
    <a:masterClrMapping/>
  </p:clrMapOvr>
  <p:transition>
    <p:pull/>
  </p:transition>
  <p:timing>
    <p:tnLst>
      <p:par>
        <p:cTn id="1" dur="indefinite" restart="never" nodeType="tmRoot"/>
      </p:par>
    </p:tnLst>
  </p:timing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Creation of a security interest – patent licensees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>
            <a:normAutofit fontScale="92500" lnSpcReduction="10000"/>
          </a:bodyPr>
          <a:lstStyle/>
          <a:p>
            <a:pPr eaLnBrk="1" hangingPunct="1"/>
            <a:r>
              <a:rPr lang="en-US" sz="2800" dirty="0"/>
              <a:t>Federal common law says patent licenses are not assignable without the consent of the licensor</a:t>
            </a:r>
          </a:p>
          <a:p>
            <a:pPr eaLnBrk="1" hangingPunct="1"/>
            <a:r>
              <a:rPr lang="en-US" sz="2800" dirty="0"/>
              <a:t>Licensees hold ‘personal,’ not ‘property,’ interests in the patent</a:t>
            </a:r>
          </a:p>
          <a:p>
            <a:pPr lvl="1" eaLnBrk="1" hangingPunct="1"/>
            <a:r>
              <a:rPr lang="en-US" sz="2800" i="1" dirty="0" smtClean="0"/>
              <a:t>Catapult</a:t>
            </a:r>
            <a:r>
              <a:rPr lang="en-US" sz="2800" dirty="0" smtClean="0"/>
              <a:t> (9th Cir. 1999) (licensee cannot assign rights without consent </a:t>
            </a:r>
            <a:r>
              <a:rPr lang="en-US" sz="2800" dirty="0"/>
              <a:t>of </a:t>
            </a:r>
            <a:r>
              <a:rPr lang="en-US" sz="2800" dirty="0" smtClean="0"/>
              <a:t>licensor under </a:t>
            </a:r>
            <a:r>
              <a:rPr lang="en-US" sz="2800" dirty="0"/>
              <a:t>Bankruptcy Code § 365(c</a:t>
            </a:r>
            <a:r>
              <a:rPr lang="en-US" sz="2800" dirty="0" smtClean="0"/>
              <a:t>))</a:t>
            </a:r>
          </a:p>
          <a:p>
            <a:pPr lvl="1" eaLnBrk="1" hangingPunct="1"/>
            <a:r>
              <a:rPr lang="en-US" sz="2800" i="1" dirty="0" smtClean="0"/>
              <a:t>CFLC</a:t>
            </a:r>
            <a:r>
              <a:rPr lang="en-US" sz="2800" dirty="0" smtClean="0"/>
              <a:t> (9th Cir. 1996</a:t>
            </a:r>
            <a:r>
              <a:rPr lang="en-US" sz="2800" dirty="0"/>
              <a:t>) (licensee cannot assign rights without consent of </a:t>
            </a:r>
            <a:r>
              <a:rPr lang="en-US" sz="2800" dirty="0" smtClean="0"/>
              <a:t>licensor </a:t>
            </a:r>
            <a:r>
              <a:rPr lang="en-US" sz="2800" dirty="0"/>
              <a:t>under Bankruptcy Code § 365(c</a:t>
            </a:r>
            <a:r>
              <a:rPr lang="en-US" sz="2800" dirty="0" smtClean="0"/>
              <a:t>))</a:t>
            </a:r>
          </a:p>
        </p:txBody>
      </p:sp>
    </p:spTree>
  </p:cSld>
  <p:clrMapOvr>
    <a:masterClrMapping/>
  </p:clrMapOvr>
  <p:transition>
    <p:pull/>
  </p:transition>
  <p:timing>
    <p:tnLst>
      <p:par>
        <p:cTn id="1" dur="indefinite" restart="never" nodeType="tmRoot"/>
      </p:par>
    </p:tnLst>
  </p:timing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5362" name="Rectangle 4"/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Creation of security interest – trademarks</a:t>
            </a:r>
            <a:endParaRPr lang="en-US" dirty="0" smtClean="0"/>
          </a:p>
        </p:txBody>
      </p:sp>
      <p:sp>
        <p:nvSpPr>
          <p:cNvPr id="14339" name="Rectangle 5"/>
          <p:cNvSpPr>
            <a:spLocks noGrp="1" noChangeArrowheads="1"/>
          </p:cNvSpPr>
          <p:nvPr>
            <p:ph idx="1"/>
          </p:nvPr>
        </p:nvSpPr>
        <p:spPr/>
        <p:txBody>
          <a:bodyPr>
            <a:normAutofit fontScale="62500" lnSpcReduction="20000"/>
          </a:bodyPr>
          <a:lstStyle/>
          <a:p>
            <a:r>
              <a:rPr lang="en-US" dirty="0" smtClean="0"/>
              <a:t>Assignment must include transfer of associated goodwill (no ‘assignments in gross’)</a:t>
            </a:r>
          </a:p>
          <a:p>
            <a:r>
              <a:rPr lang="en-US" i="1" dirty="0" smtClean="0"/>
              <a:t>Trump</a:t>
            </a:r>
            <a:r>
              <a:rPr lang="en-US" dirty="0" smtClean="0"/>
              <a:t> (</a:t>
            </a:r>
            <a:r>
              <a:rPr lang="en-US" dirty="0" err="1" smtClean="0"/>
              <a:t>Bankr.D.Del</a:t>
            </a:r>
            <a:r>
              <a:rPr lang="en-US" dirty="0" smtClean="0"/>
              <a:t>. 2015) (rights of trademark licensee not assignable without affirmative consent of licensor)</a:t>
            </a:r>
          </a:p>
          <a:p>
            <a:r>
              <a:rPr lang="en-US" i="1" dirty="0" smtClean="0"/>
              <a:t>RCR Marketing </a:t>
            </a:r>
            <a:r>
              <a:rPr lang="en-US" dirty="0" smtClean="0"/>
              <a:t>(M.D.N.C. 2010) (secured party with security interest in trademarks was not entitled to preliminary injunction against an alleged infringer, allowing transferee continued, monitored use if it pays a fee; policy at work?)</a:t>
            </a:r>
          </a:p>
          <a:p>
            <a:r>
              <a:rPr lang="en-US" i="1" dirty="0" smtClean="0"/>
              <a:t>Dixie Mills </a:t>
            </a:r>
            <a:r>
              <a:rPr lang="en-US" dirty="0" smtClean="0"/>
              <a:t>(N.D. Ga. 2010) (secured party with a security interest in trademarks and associated goodwill did not have ‘goodwill’ after original trademark owner’s business operations ceased)</a:t>
            </a:r>
            <a:endParaRPr lang="en-US" dirty="0" smtClean="0"/>
          </a:p>
        </p:txBody>
      </p:sp>
    </p:spTree>
  </p:cSld>
  <p:clrMapOvr>
    <a:masterClrMapping/>
  </p:clrMapOvr>
  <p:transition>
    <p:pull/>
  </p:transition>
  <p:timing>
    <p:tnLst>
      <p:par>
        <p:cTn id="1" dur="indefinite" restart="never" nodeType="tmRoot"/>
      </p:par>
    </p:tnLst>
  </p:timing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5362" name="Rectangle 4"/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Creation of security interest – other IP type rights</a:t>
            </a:r>
          </a:p>
        </p:txBody>
      </p:sp>
      <p:sp>
        <p:nvSpPr>
          <p:cNvPr id="14339" name="Rectangle 5"/>
          <p:cNvSpPr>
            <a:spLocks noGrp="1" noChangeArrowheads="1"/>
          </p:cNvSpPr>
          <p:nvPr>
            <p:ph idx="1"/>
          </p:nvPr>
        </p:nvSpPr>
        <p:spPr/>
        <p:txBody>
          <a:bodyPr/>
          <a:lstStyle/>
          <a:p>
            <a:r>
              <a:rPr lang="en-US" dirty="0" smtClean="0"/>
              <a:t>Domain Names</a:t>
            </a:r>
          </a:p>
          <a:p>
            <a:pPr lvl="1"/>
            <a:r>
              <a:rPr lang="en-US" i="1" dirty="0" smtClean="0"/>
              <a:t>Kremen</a:t>
            </a:r>
            <a:r>
              <a:rPr lang="en-US" dirty="0" smtClean="0"/>
              <a:t> (9th Cir. 2003) (domain name is ‘property’)</a:t>
            </a:r>
          </a:p>
        </p:txBody>
      </p:sp>
    </p:spTree>
    <p:extLst>
      <p:ext uri="{BB962C8B-B14F-4D97-AF65-F5344CB8AC3E}">
        <p14:creationId xmlns:p14="http://schemas.microsoft.com/office/powerpoint/2010/main" val="2142182608"/>
      </p:ext>
    </p:extLst>
  </p:cSld>
  <p:clrMapOvr>
    <a:masterClrMapping/>
  </p:clrMapOvr>
  <p:transition>
    <p:pull/>
  </p:transition>
  <p:timing>
    <p:tnLst>
      <p:par>
        <p:cTn id="1" dur="indefinite" restart="never" nodeType="tmRoot"/>
      </p:par>
    </p:tnLst>
  </p:timing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6386" name="Rectangle 5"/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Perfection - general</a:t>
            </a:r>
          </a:p>
        </p:txBody>
      </p:sp>
      <p:sp>
        <p:nvSpPr>
          <p:cNvPr id="18438" name="Rectangle 6"/>
          <p:cNvSpPr>
            <a:spLocks noGrp="1" noChangeArrowheads="1"/>
          </p:cNvSpPr>
          <p:nvPr>
            <p:ph type="body" idx="1"/>
          </p:nvPr>
        </p:nvSpPr>
        <p:spPr/>
        <p:txBody>
          <a:bodyPr>
            <a:normAutofit/>
          </a:bodyPr>
          <a:lstStyle/>
          <a:p>
            <a:r>
              <a:rPr lang="en-US" dirty="0" smtClean="0"/>
              <a:t>For intangible assets, general rule under UCC is filing of a financing statement</a:t>
            </a:r>
          </a:p>
          <a:p>
            <a:pPr lvl="1"/>
            <a:r>
              <a:rPr lang="en-US" dirty="0" smtClean="0"/>
              <a:t>File in state of ‘location’ of debtor</a:t>
            </a:r>
          </a:p>
          <a:p>
            <a:pPr lvl="2"/>
            <a:r>
              <a:rPr lang="en-US" dirty="0" smtClean="0"/>
              <a:t>Typically state of organization</a:t>
            </a:r>
          </a:p>
          <a:p>
            <a:pPr lvl="1"/>
            <a:r>
              <a:rPr lang="en-US" dirty="0" smtClean="0"/>
              <a:t>Can cover future assets</a:t>
            </a:r>
          </a:p>
        </p:txBody>
      </p:sp>
    </p:spTree>
    <p:extLst>
      <p:ext uri="{BB962C8B-B14F-4D97-AF65-F5344CB8AC3E}">
        <p14:creationId xmlns:p14="http://schemas.microsoft.com/office/powerpoint/2010/main" val="3239258270"/>
      </p:ext>
    </p:extLst>
  </p:cSld>
  <p:clrMapOvr>
    <a:masterClrMapping/>
  </p:clrMapOvr>
  <p:transition>
    <p:pull/>
  </p:transition>
  <p:timing>
    <p:tnLst>
      <p:par>
        <p:cTn id="1" dur="indefinite" restart="never" nodeType="tmRoot"/>
      </p:par>
    </p:tnLst>
  </p:timing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6386" name="Rectangle 5"/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Perfection - patents</a:t>
            </a:r>
          </a:p>
        </p:txBody>
      </p:sp>
      <p:sp>
        <p:nvSpPr>
          <p:cNvPr id="18438" name="Rectangle 6"/>
          <p:cNvSpPr>
            <a:spLocks noGrp="1" noChangeArrowheads="1"/>
          </p:cNvSpPr>
          <p:nvPr>
            <p:ph type="body" idx="1"/>
          </p:nvPr>
        </p:nvSpPr>
        <p:spPr/>
        <p:txBody>
          <a:bodyPr>
            <a:normAutofit fontScale="62500" lnSpcReduction="20000"/>
          </a:bodyPr>
          <a:lstStyle/>
          <a:p>
            <a:r>
              <a:rPr lang="en-US" dirty="0" smtClean="0"/>
              <a:t>Does the U.S. Patent Act preempt Article 9?</a:t>
            </a:r>
          </a:p>
          <a:p>
            <a:pPr lvl="1"/>
            <a:r>
              <a:rPr lang="en-US" dirty="0" smtClean="0"/>
              <a:t>UCC § 9-109(c)(1) and § 9-311</a:t>
            </a:r>
          </a:p>
          <a:p>
            <a:pPr lvl="1"/>
            <a:r>
              <a:rPr lang="en-US" dirty="0" smtClean="0"/>
              <a:t>35 USC § 261 (‘assignment, grant or other conveyance’ means transfers of ownership only; ‘subsequent purchaser or mortgagee’ means purchaser, not a trustee or lien creditor)</a:t>
            </a:r>
          </a:p>
          <a:p>
            <a:r>
              <a:rPr lang="en-US" i="1" dirty="0" smtClean="0"/>
              <a:t>Cybernetics</a:t>
            </a:r>
            <a:r>
              <a:rPr lang="en-US" dirty="0" smtClean="0"/>
              <a:t> (9th Cir. 2001)</a:t>
            </a:r>
          </a:p>
          <a:p>
            <a:pPr lvl="1"/>
            <a:r>
              <a:rPr lang="en-US" dirty="0" smtClean="0"/>
              <a:t>No preemption as to perfection for patents</a:t>
            </a:r>
          </a:p>
          <a:p>
            <a:pPr lvl="1"/>
            <a:r>
              <a:rPr lang="en-US" dirty="0" smtClean="0"/>
              <a:t>File with </a:t>
            </a:r>
            <a:r>
              <a:rPr lang="en-US" dirty="0" smtClean="0"/>
              <a:t>Patent and Trademark </a:t>
            </a:r>
            <a:r>
              <a:rPr lang="en-US" dirty="0" err="1" smtClean="0"/>
              <a:t>Ofice</a:t>
            </a:r>
            <a:r>
              <a:rPr lang="en-US" dirty="0" smtClean="0"/>
              <a:t> </a:t>
            </a:r>
            <a:r>
              <a:rPr lang="en-US" dirty="0" smtClean="0"/>
              <a:t>anyway to defeat buyer?</a:t>
            </a:r>
          </a:p>
          <a:p>
            <a:r>
              <a:rPr lang="en-US" i="1" dirty="0" smtClean="0"/>
              <a:t>Coldwave</a:t>
            </a:r>
            <a:r>
              <a:rPr lang="en-US" dirty="0" smtClean="0"/>
              <a:t> (Bankr. D. Mass. 2007) (follows </a:t>
            </a:r>
            <a:r>
              <a:rPr lang="en-US" i="1" dirty="0" smtClean="0"/>
              <a:t>Cybernetics</a:t>
            </a:r>
            <a:r>
              <a:rPr lang="en-US" dirty="0" smtClean="0"/>
              <a:t> and clarifies that PTO filing alone does not perfect)</a:t>
            </a:r>
          </a:p>
        </p:txBody>
      </p:sp>
    </p:spTree>
  </p:cSld>
  <p:clrMapOvr>
    <a:masterClrMapping/>
  </p:clrMapOvr>
  <p:transition>
    <p:pull/>
  </p:transition>
  <p:timing>
    <p:tnLst>
      <p:par>
        <p:cTn id="1" dur="indefinite" restart="never" nodeType="tmRoot"/>
      </p:par>
    </p:tnLst>
  </p:timing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9458" name="Rectangle 5"/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Perfection - copyrights</a:t>
            </a:r>
            <a:endParaRPr lang="en-US" dirty="0" smtClean="0"/>
          </a:p>
        </p:txBody>
      </p:sp>
      <p:sp>
        <p:nvSpPr>
          <p:cNvPr id="21510" name="Rectangle 6"/>
          <p:cNvSpPr>
            <a:spLocks noGrp="1" noChangeArrowheads="1"/>
          </p:cNvSpPr>
          <p:nvPr>
            <p:ph type="body" idx="1"/>
          </p:nvPr>
        </p:nvSpPr>
        <p:spPr/>
        <p:txBody>
          <a:bodyPr>
            <a:normAutofit fontScale="70000" lnSpcReduction="20000"/>
          </a:bodyPr>
          <a:lstStyle/>
          <a:p>
            <a:r>
              <a:rPr lang="en-US" dirty="0" smtClean="0"/>
              <a:t>Does the U.S. Copyright Act preempt Article 9?</a:t>
            </a:r>
          </a:p>
          <a:p>
            <a:pPr lvl="1"/>
            <a:r>
              <a:rPr lang="en-US" dirty="0" smtClean="0"/>
              <a:t>17 USC  § § 101 and 205(c) (‘transfer’ is broadly defined to include any mortgage or hypothecation, as well as exclusive licenses)</a:t>
            </a:r>
          </a:p>
          <a:p>
            <a:r>
              <a:rPr lang="en-US" i="1" dirty="0" err="1" smtClean="0"/>
              <a:t>Aerocon</a:t>
            </a:r>
            <a:r>
              <a:rPr lang="en-US" dirty="0" smtClean="0"/>
              <a:t> (9th Cir. 2002)</a:t>
            </a:r>
          </a:p>
          <a:p>
            <a:pPr lvl="1"/>
            <a:r>
              <a:rPr lang="en-US" dirty="0" smtClean="0"/>
              <a:t>Unregistered (until registered) - UCC</a:t>
            </a:r>
          </a:p>
          <a:p>
            <a:pPr lvl="1"/>
            <a:r>
              <a:rPr lang="en-US" dirty="0" smtClean="0"/>
              <a:t>Registered - Copyright Office</a:t>
            </a:r>
          </a:p>
          <a:p>
            <a:pPr lvl="1"/>
            <a:r>
              <a:rPr lang="en-US" dirty="0" smtClean="0"/>
              <a:t>File under UCC anyway</a:t>
            </a:r>
            <a:r>
              <a:rPr lang="en-US" i="1" dirty="0" smtClean="0"/>
              <a:t>?</a:t>
            </a:r>
          </a:p>
          <a:p>
            <a:pPr lvl="1"/>
            <a:r>
              <a:rPr lang="en-US" i="1" dirty="0" smtClean="0"/>
              <a:t>See also Peregrine</a:t>
            </a:r>
            <a:endParaRPr lang="en-US" i="1" dirty="0" smtClean="0"/>
          </a:p>
          <a:p>
            <a:r>
              <a:rPr lang="en-US" dirty="0"/>
              <a:t>Need new filing to cover after-acquired registered </a:t>
            </a:r>
            <a:r>
              <a:rPr lang="en-US" dirty="0" smtClean="0"/>
              <a:t>copyrights</a:t>
            </a:r>
            <a:endParaRPr lang="en-US" dirty="0"/>
          </a:p>
        </p:txBody>
      </p:sp>
    </p:spTree>
  </p:cSld>
  <p:clrMapOvr>
    <a:masterClrMapping/>
  </p:clrMapOvr>
  <p:transition>
    <p:pull/>
  </p:transition>
  <p:timing>
    <p:tnLst>
      <p:par>
        <p:cTn id="1" dur="indefinite" restart="never" nodeType="tmRoot"/>
      </p:par>
    </p:tnLst>
  </p:timing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7410" name="Rectangle 4"/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pPr eaLnBrk="1" hangingPunct="1"/>
            <a:r>
              <a:rPr lang="en-US" dirty="0" smtClean="0"/>
              <a:t>Perfection - trademarks</a:t>
            </a:r>
          </a:p>
        </p:txBody>
      </p:sp>
      <p:sp>
        <p:nvSpPr>
          <p:cNvPr id="17411" name="Rectangle 5"/>
          <p:cNvSpPr>
            <a:spLocks noGrp="1" noChangeArrowheads="1"/>
          </p:cNvSpPr>
          <p:nvPr>
            <p:ph type="body" idx="1"/>
          </p:nvPr>
        </p:nvSpPr>
        <p:spPr>
          <a:xfrm>
            <a:off x="790575" y="1881188"/>
            <a:ext cx="7820025" cy="4125912"/>
          </a:xfrm>
        </p:spPr>
        <p:txBody>
          <a:bodyPr>
            <a:normAutofit fontScale="92500" lnSpcReduction="20000"/>
          </a:bodyPr>
          <a:lstStyle/>
          <a:p>
            <a:pPr eaLnBrk="1" hangingPunct="1"/>
            <a:r>
              <a:rPr lang="en-US" dirty="0" smtClean="0"/>
              <a:t>Does the Lanham Act preempt Article 9?</a:t>
            </a:r>
          </a:p>
          <a:p>
            <a:pPr lvl="1" eaLnBrk="1" hangingPunct="1"/>
            <a:r>
              <a:rPr lang="en-US" dirty="0" smtClean="0"/>
              <a:t>15 USC  § 1060 (‘assignment’ means transfers of </a:t>
            </a:r>
            <a:r>
              <a:rPr lang="en-US" i="1" dirty="0" smtClean="0"/>
              <a:t>ownership</a:t>
            </a:r>
            <a:r>
              <a:rPr lang="en-US" dirty="0" smtClean="0"/>
              <a:t> only)</a:t>
            </a:r>
          </a:p>
          <a:p>
            <a:pPr eaLnBrk="1" hangingPunct="1"/>
            <a:r>
              <a:rPr lang="en-US" i="1" dirty="0" smtClean="0"/>
              <a:t>Trimarchi</a:t>
            </a:r>
            <a:r>
              <a:rPr lang="en-US" dirty="0" smtClean="0"/>
              <a:t> (D. Mass. 2000) </a:t>
            </a:r>
          </a:p>
          <a:p>
            <a:pPr lvl="1" eaLnBrk="1" hangingPunct="1"/>
            <a:r>
              <a:rPr lang="en-US" dirty="0" smtClean="0"/>
              <a:t>Always UCC</a:t>
            </a:r>
          </a:p>
          <a:p>
            <a:pPr eaLnBrk="1" hangingPunct="1"/>
            <a:r>
              <a:rPr lang="en-US" dirty="0" smtClean="0"/>
              <a:t>File with PTO anyway?</a:t>
            </a:r>
          </a:p>
          <a:p>
            <a:pPr eaLnBrk="1" hangingPunct="1"/>
            <a:r>
              <a:rPr lang="en-US" dirty="0" smtClean="0"/>
              <a:t>Royalty stream and licensee rights</a:t>
            </a:r>
          </a:p>
          <a:p>
            <a:pPr lvl="1" eaLnBrk="1" hangingPunct="1"/>
            <a:r>
              <a:rPr lang="en-US" dirty="0" smtClean="0"/>
              <a:t>UCC filing</a:t>
            </a:r>
          </a:p>
          <a:p>
            <a:pPr eaLnBrk="1" hangingPunct="1"/>
            <a:endParaRPr lang="en-US" dirty="0" smtClean="0"/>
          </a:p>
        </p:txBody>
      </p:sp>
    </p:spTree>
  </p:cSld>
  <p:clrMapOvr>
    <a:masterClrMapping/>
  </p:clrMapOvr>
  <p:transition>
    <p:pull/>
  </p:transition>
  <p:timing>
    <p:tnLst>
      <p:par>
        <p:cTn id="1" dur="indefinite" restart="never" nodeType="tmRoot"/>
      </p:par>
    </p:tnLst>
  </p:timing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8434" name="Rectangle 1026"/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pPr eaLnBrk="1" hangingPunct="1"/>
            <a:r>
              <a:rPr lang="en-US" sz="4000" dirty="0" smtClean="0"/>
              <a:t>Perfection – domain names</a:t>
            </a:r>
          </a:p>
        </p:txBody>
      </p:sp>
      <p:sp>
        <p:nvSpPr>
          <p:cNvPr id="18435" name="Rectangle 1027"/>
          <p:cNvSpPr>
            <a:spLocks noGrp="1" noChangeArrowheads="1"/>
          </p:cNvSpPr>
          <p:nvPr>
            <p:ph idx="1"/>
          </p:nvPr>
        </p:nvSpPr>
        <p:spPr>
          <a:xfrm>
            <a:off x="790575" y="1881188"/>
            <a:ext cx="7820025" cy="4125912"/>
          </a:xfrm>
        </p:spPr>
        <p:txBody>
          <a:bodyPr/>
          <a:lstStyle/>
          <a:p>
            <a:pPr eaLnBrk="1" hangingPunct="1"/>
            <a:r>
              <a:rPr lang="en-US" dirty="0" smtClean="0"/>
              <a:t>General intangible</a:t>
            </a:r>
          </a:p>
          <a:p>
            <a:pPr eaLnBrk="1" hangingPunct="1"/>
            <a:r>
              <a:rPr lang="en-US" dirty="0" smtClean="0"/>
              <a:t>Always UCC</a:t>
            </a:r>
          </a:p>
        </p:txBody>
      </p:sp>
    </p:spTree>
  </p:cSld>
  <p:clrMapOvr>
    <a:masterClrMapping/>
  </p:clrMapOvr>
  <p:transition>
    <p:pull/>
  </p:transition>
  <p:timing>
    <p:tnLst>
      <p:par>
        <p:cTn id="1" dur="indefinite" restart="never" nodeType="tmRoot"/>
      </p:par>
    </p:tnLst>
  </p:timing>
</p:sld>
</file>

<file path=ppt/slides/slide2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rPr lang="en-US" dirty="0" smtClean="0"/>
              <a:t>Perfection – copyrights 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>
            <a:normAutofit fontScale="92500"/>
          </a:bodyPr>
          <a:lstStyle/>
          <a:p>
            <a:pPr eaLnBrk="1" hangingPunct="1">
              <a:defRPr/>
            </a:pPr>
            <a:r>
              <a:rPr lang="en-US" sz="3200" dirty="0" smtClean="0"/>
              <a:t>Nuts and bolts of a Copyright Office recordation</a:t>
            </a:r>
          </a:p>
          <a:p>
            <a:pPr lvl="1" eaLnBrk="1" hangingPunct="1">
              <a:defRPr/>
            </a:pPr>
            <a:r>
              <a:rPr lang="en-US" sz="3200" dirty="0" smtClean="0"/>
              <a:t>17 USC § 205 + Copyright Office Circulars</a:t>
            </a:r>
          </a:p>
          <a:p>
            <a:pPr lvl="1" eaLnBrk="1" hangingPunct="1">
              <a:defRPr/>
            </a:pPr>
            <a:r>
              <a:rPr lang="en-US" sz="3200" dirty="0" smtClean="0"/>
              <a:t>Constructive notice:</a:t>
            </a:r>
          </a:p>
          <a:p>
            <a:pPr lvl="2" eaLnBrk="1" hangingPunct="1">
              <a:defRPr/>
            </a:pPr>
            <a:r>
              <a:rPr lang="en-US" sz="3200" dirty="0" smtClean="0"/>
              <a:t>Must reasonably identify </a:t>
            </a:r>
            <a:r>
              <a:rPr lang="en-US" sz="3200" i="1" dirty="0" smtClean="0"/>
              <a:t>the work </a:t>
            </a:r>
            <a:r>
              <a:rPr lang="en-US" sz="3200" dirty="0" smtClean="0"/>
              <a:t>(would be revealed by a reasonable search of the </a:t>
            </a:r>
            <a:r>
              <a:rPr lang="en-US" sz="3200" i="1" dirty="0" smtClean="0"/>
              <a:t>title </a:t>
            </a:r>
            <a:r>
              <a:rPr lang="en-US" sz="3200" dirty="0" smtClean="0"/>
              <a:t>or</a:t>
            </a:r>
            <a:r>
              <a:rPr lang="en-US" sz="3200" i="1" dirty="0" smtClean="0"/>
              <a:t> registration number</a:t>
            </a:r>
            <a:r>
              <a:rPr lang="en-US" sz="3200" dirty="0" smtClean="0"/>
              <a:t>)</a:t>
            </a:r>
          </a:p>
          <a:p>
            <a:pPr lvl="1" eaLnBrk="1" hangingPunct="1">
              <a:defRPr/>
            </a:pPr>
            <a:r>
              <a:rPr lang="en-US" sz="3200" dirty="0" smtClean="0"/>
              <a:t>Search </a:t>
            </a:r>
            <a:r>
              <a:rPr lang="en-US" sz="3200" dirty="0" smtClean="0"/>
              <a:t>by work</a:t>
            </a:r>
          </a:p>
          <a:p>
            <a:endParaRPr lang="en-US" dirty="0"/>
          </a:p>
        </p:txBody>
      </p:sp>
    </p:spTree>
  </p:cSld>
  <p:clrMapOvr>
    <a:masterClrMapping/>
  </p:clrMapOvr>
  <p:transition>
    <p:pull/>
  </p:transition>
  <p:timing>
    <p:tnLst>
      <p:par>
        <p:cTn id="1" dur="indefinite" restart="never" nodeType="tmRoot"/>
      </p:par>
    </p:tnLst>
  </p:timing>
</p:sld>
</file>

<file path=ppt/slides/slide2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6386" name="Rectangle 5"/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Perfection - royalties</a:t>
            </a:r>
          </a:p>
        </p:txBody>
      </p:sp>
      <p:sp>
        <p:nvSpPr>
          <p:cNvPr id="18438" name="Rectangle 6"/>
          <p:cNvSpPr>
            <a:spLocks noGrp="1" noChangeArrowheads="1"/>
          </p:cNvSpPr>
          <p:nvPr>
            <p:ph type="body" idx="1"/>
          </p:nvPr>
        </p:nvSpPr>
        <p:spPr/>
        <p:txBody>
          <a:bodyPr>
            <a:normAutofit lnSpcReduction="10000"/>
          </a:bodyPr>
          <a:lstStyle/>
          <a:p>
            <a:r>
              <a:rPr lang="en-US" dirty="0" smtClean="0"/>
              <a:t>Royalty stream and licensee rights</a:t>
            </a:r>
          </a:p>
          <a:p>
            <a:pPr lvl="1"/>
            <a:r>
              <a:rPr lang="en-US" dirty="0" smtClean="0"/>
              <a:t>Not treated as ‘IP’</a:t>
            </a:r>
          </a:p>
          <a:p>
            <a:pPr lvl="1"/>
            <a:r>
              <a:rPr lang="en-US" dirty="0" smtClean="0"/>
              <a:t>Generally </a:t>
            </a:r>
            <a:r>
              <a:rPr lang="en-US" dirty="0" smtClean="0"/>
              <a:t>governed by UCC</a:t>
            </a:r>
          </a:p>
          <a:p>
            <a:pPr lvl="1" eaLnBrk="1" hangingPunct="1">
              <a:defRPr/>
            </a:pPr>
            <a:r>
              <a:rPr lang="en-US" i="1" dirty="0" smtClean="0"/>
              <a:t>Broadcast </a:t>
            </a:r>
            <a:r>
              <a:rPr lang="en-US" i="1" dirty="0"/>
              <a:t>Music</a:t>
            </a:r>
            <a:r>
              <a:rPr lang="en-US" dirty="0"/>
              <a:t> (9th Cir. 1997) </a:t>
            </a:r>
            <a:r>
              <a:rPr lang="en-US" dirty="0" smtClean="0"/>
              <a:t>(copyright royalties </a:t>
            </a:r>
            <a:r>
              <a:rPr lang="en-US" dirty="0"/>
              <a:t>were validly assigned without filing with the Copyright Office</a:t>
            </a:r>
            <a:r>
              <a:rPr lang="en-US" dirty="0" smtClean="0"/>
              <a:t>)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425781483"/>
      </p:ext>
    </p:extLst>
  </p:cSld>
  <p:clrMapOvr>
    <a:masterClrMapping/>
  </p:clrMapOvr>
  <p:transition>
    <p:pull/>
  </p:transition>
  <p:timing>
    <p:tnLst>
      <p:par>
        <p:cTn id="1" dur="indefinite" restart="never" nodeType="tmRoot"/>
      </p:par>
    </p:tnLst>
  </p:timing>
</p:sld>
</file>

<file path=ppt/slides/slide2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Priority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>
            <a:normAutofit fontScale="70000" lnSpcReduction="20000"/>
          </a:bodyPr>
          <a:lstStyle/>
          <a:p>
            <a:pPr eaLnBrk="1" hangingPunct="1"/>
            <a:r>
              <a:rPr lang="en-US" dirty="0" smtClean="0"/>
              <a:t>General rule of UCC priority:</a:t>
            </a:r>
          </a:p>
          <a:p>
            <a:pPr lvl="1" eaLnBrk="1" hangingPunct="1"/>
            <a:r>
              <a:rPr lang="en-US" dirty="0" smtClean="0"/>
              <a:t>First secured party to file </a:t>
            </a:r>
            <a:r>
              <a:rPr lang="en-US" i="1" dirty="0" smtClean="0"/>
              <a:t>or</a:t>
            </a:r>
            <a:r>
              <a:rPr lang="en-US" dirty="0" smtClean="0"/>
              <a:t> perfect</a:t>
            </a:r>
          </a:p>
          <a:p>
            <a:pPr eaLnBrk="1" hangingPunct="1"/>
            <a:r>
              <a:rPr lang="en-US" dirty="0" smtClean="0"/>
              <a:t>Customary Article 9 lien priority rules apply when Article 9 applies to collateral, but also note:</a:t>
            </a:r>
          </a:p>
          <a:p>
            <a:pPr lvl="1" eaLnBrk="1" hangingPunct="1"/>
            <a:r>
              <a:rPr lang="en-US" dirty="0" smtClean="0"/>
              <a:t>Patent Act 35 USC § 261 </a:t>
            </a:r>
          </a:p>
          <a:p>
            <a:pPr lvl="1" eaLnBrk="1" hangingPunct="1"/>
            <a:r>
              <a:rPr lang="en-US" dirty="0" smtClean="0"/>
              <a:t>Lanham Act 15 USC  § 1060 </a:t>
            </a:r>
          </a:p>
          <a:p>
            <a:pPr lvl="1" eaLnBrk="1" hangingPunct="1"/>
            <a:r>
              <a:rPr lang="en-US" dirty="0" smtClean="0"/>
              <a:t>Assignments are void against subsequent purchasers for valuable consideration without notice</a:t>
            </a:r>
          </a:p>
          <a:p>
            <a:pPr eaLnBrk="1" hangingPunct="1"/>
            <a:r>
              <a:rPr lang="en-US" dirty="0" smtClean="0"/>
              <a:t>Copyright Act 17 USC § 205 rules apply when the Copyright Act applies to collateral</a:t>
            </a:r>
            <a:endParaRPr lang="en-US" dirty="0"/>
          </a:p>
        </p:txBody>
      </p:sp>
    </p:spTree>
  </p:cSld>
  <p:clrMapOvr>
    <a:masterClrMapping/>
  </p:clrMapOvr>
  <p:transition>
    <p:pull/>
  </p:transition>
  <p:timing>
    <p:tnLst>
      <p:par>
        <p:cTn id="1" dur="indefinite" restart="never" nodeType="tmRoot"/>
      </p:par>
    </p:tnLst>
  </p:timing>
</p:sld>
</file>

<file path=ppt/slides/slide2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0482" name="Rectangle 4"/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Purchase money security interest</a:t>
            </a:r>
          </a:p>
        </p:txBody>
      </p:sp>
      <p:sp>
        <p:nvSpPr>
          <p:cNvPr id="20483" name="Rectangle 5"/>
          <p:cNvSpPr>
            <a:spLocks noGrp="1" noChangeArrowheads="1"/>
          </p:cNvSpPr>
          <p:nvPr>
            <p:ph idx="1"/>
          </p:nvPr>
        </p:nvSpPr>
        <p:spPr/>
        <p:txBody>
          <a:bodyPr/>
          <a:lstStyle/>
          <a:p>
            <a:r>
              <a:rPr lang="en-US" dirty="0" smtClean="0"/>
              <a:t>‘Super-priority’ under UCC</a:t>
            </a:r>
          </a:p>
          <a:p>
            <a:r>
              <a:rPr lang="en-US" dirty="0" smtClean="0"/>
              <a:t>Sometimes available when collateral is goods – UCC § 9-103(c)</a:t>
            </a:r>
          </a:p>
          <a:p>
            <a:r>
              <a:rPr lang="en-US" dirty="0" smtClean="0"/>
              <a:t>When is related software included?</a:t>
            </a:r>
          </a:p>
          <a:p>
            <a:pPr lvl="1"/>
            <a:r>
              <a:rPr lang="en-US" dirty="0" smtClean="0"/>
              <a:t>‘Integrated</a:t>
            </a:r>
            <a:r>
              <a:rPr lang="en-US" dirty="0" smtClean="0"/>
              <a:t>’ transaction</a:t>
            </a:r>
          </a:p>
        </p:txBody>
      </p:sp>
    </p:spTree>
  </p:cSld>
  <p:clrMapOvr>
    <a:masterClrMapping/>
  </p:clrMapOvr>
  <p:transition>
    <p:pull/>
  </p:transition>
  <p:timing>
    <p:tnLst>
      <p:par>
        <p:cTn id="1" dur="indefinite" restart="never" nodeType="tmRoot"/>
      </p:par>
    </p:tnLst>
  </p:timing>
</p:sld>
</file>

<file path=ppt/slides/slide2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1506" name="Rectangle 1026"/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pPr eaLnBrk="1" hangingPunct="1"/>
            <a:r>
              <a:rPr lang="en-US" sz="4000" dirty="0" smtClean="0"/>
              <a:t>Chattel paper</a:t>
            </a:r>
          </a:p>
        </p:txBody>
      </p:sp>
      <p:sp>
        <p:nvSpPr>
          <p:cNvPr id="21507" name="Rectangle 1027"/>
          <p:cNvSpPr>
            <a:spLocks noGrp="1" noChangeArrowheads="1"/>
          </p:cNvSpPr>
          <p:nvPr>
            <p:ph idx="1"/>
          </p:nvPr>
        </p:nvSpPr>
        <p:spPr>
          <a:xfrm>
            <a:off x="790575" y="1881188"/>
            <a:ext cx="7820025" cy="4125912"/>
          </a:xfrm>
        </p:spPr>
        <p:txBody>
          <a:bodyPr/>
          <a:lstStyle/>
          <a:p>
            <a:pPr eaLnBrk="1" hangingPunct="1">
              <a:lnSpc>
                <a:spcPct val="90000"/>
              </a:lnSpc>
            </a:pPr>
            <a:r>
              <a:rPr lang="en-US" dirty="0" smtClean="0"/>
              <a:t>Record evidencing a monetary obligation and a security interest in specific goods</a:t>
            </a:r>
          </a:p>
          <a:p>
            <a:pPr eaLnBrk="1" hangingPunct="1">
              <a:lnSpc>
                <a:spcPct val="90000"/>
              </a:lnSpc>
            </a:pPr>
            <a:r>
              <a:rPr lang="en-US" dirty="0" smtClean="0"/>
              <a:t>When is software included?</a:t>
            </a:r>
          </a:p>
          <a:p>
            <a:pPr lvl="1" eaLnBrk="1" hangingPunct="1">
              <a:lnSpc>
                <a:spcPct val="90000"/>
              </a:lnSpc>
            </a:pPr>
            <a:r>
              <a:rPr lang="en-US" sz="4000" dirty="0" smtClean="0"/>
              <a:t>Used in goods</a:t>
            </a:r>
          </a:p>
          <a:p>
            <a:pPr lvl="1" eaLnBrk="1" hangingPunct="1">
              <a:lnSpc>
                <a:spcPct val="90000"/>
              </a:lnSpc>
            </a:pPr>
            <a:r>
              <a:rPr lang="en-US" sz="4000" dirty="0" smtClean="0"/>
              <a:t>UCC § 9-324(f)</a:t>
            </a:r>
          </a:p>
        </p:txBody>
      </p:sp>
    </p:spTree>
  </p:cSld>
  <p:clrMapOvr>
    <a:masterClrMapping/>
  </p:clrMapOvr>
  <p:transition>
    <p:pull/>
  </p:transition>
  <p:timing>
    <p:tnLst>
      <p:par>
        <p:cTn id="1" dur="indefinite" restart="never" nodeType="tmRoot"/>
      </p:par>
    </p:tnLst>
  </p:timing>
</p:sld>
</file>

<file path=ppt/slides/slide2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0722" name="Rectangle 2"/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Disappearing collateral</a:t>
            </a:r>
          </a:p>
        </p:txBody>
      </p:sp>
      <p:sp>
        <p:nvSpPr>
          <p:cNvPr id="30723" name="Rectangle 4"/>
          <p:cNvSpPr>
            <a:spLocks noGrp="1" noChangeArrowheads="1"/>
          </p:cNvSpPr>
          <p:nvPr>
            <p:ph type="body" idx="1"/>
          </p:nvPr>
        </p:nvSpPr>
        <p:spPr/>
        <p:txBody>
          <a:bodyPr>
            <a:normAutofit fontScale="70000" lnSpcReduction="20000"/>
          </a:bodyPr>
          <a:lstStyle/>
          <a:p>
            <a:r>
              <a:rPr lang="en-US" dirty="0" smtClean="0"/>
              <a:t>Effect of licensor’s rejection of license in licensor’s bankruptcy</a:t>
            </a:r>
          </a:p>
          <a:p>
            <a:pPr lvl="1"/>
            <a:r>
              <a:rPr lang="en-US" dirty="0" smtClean="0"/>
              <a:t>Bankruptcy Code § 365(n) (addresses patents, copyrights and trade secrets as ‘intellectual property’ under § 101(35A))</a:t>
            </a:r>
          </a:p>
          <a:p>
            <a:pPr lvl="1"/>
            <a:r>
              <a:rPr lang="en-US" i="1" dirty="0" smtClean="0"/>
              <a:t>Sunbeam Products </a:t>
            </a:r>
            <a:r>
              <a:rPr lang="en-US" dirty="0" smtClean="0"/>
              <a:t>(7th Cir. 2012) (allows trademark licensees to continue to use the IP after rejection)</a:t>
            </a:r>
          </a:p>
          <a:p>
            <a:pPr lvl="1"/>
            <a:r>
              <a:rPr lang="en-US" dirty="0" smtClean="0"/>
              <a:t>Collectively address </a:t>
            </a:r>
            <a:r>
              <a:rPr lang="en-US" i="1" dirty="0" smtClean="0"/>
              <a:t>Lubrizol</a:t>
            </a:r>
            <a:r>
              <a:rPr lang="en-US" dirty="0" smtClean="0"/>
              <a:t> (4th Cir. 1985)</a:t>
            </a:r>
          </a:p>
          <a:p>
            <a:r>
              <a:rPr lang="en-US" dirty="0" smtClean="0"/>
              <a:t>Patents – if not enforced</a:t>
            </a:r>
          </a:p>
          <a:p>
            <a:r>
              <a:rPr lang="en-US" dirty="0" smtClean="0"/>
              <a:t>Trademarks – if not associated with goodwill</a:t>
            </a:r>
          </a:p>
        </p:txBody>
      </p:sp>
    </p:spTree>
  </p:cSld>
  <p:clrMapOvr>
    <a:masterClrMapping/>
  </p:clrMapOvr>
  <p:transition>
    <p:pull/>
  </p:transition>
  <p:timing>
    <p:tnLst>
      <p:par>
        <p:cTn id="1" dur="indefinite" restart="never" nodeType="tmRoot"/>
      </p:par>
    </p:tnLst>
  </p:timing>
</p:sld>
</file>

<file path=ppt/slides/slide2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1746" name="Rectangle 2"/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pPr eaLnBrk="1" hangingPunct="1"/>
            <a:r>
              <a:rPr lang="en-US" sz="4000" dirty="0" smtClean="0"/>
              <a:t>Enforcement - which law</a:t>
            </a:r>
          </a:p>
        </p:txBody>
      </p:sp>
      <p:sp>
        <p:nvSpPr>
          <p:cNvPr id="31747" name="Rectangle 3"/>
          <p:cNvSpPr>
            <a:spLocks noGrp="1" noChangeArrowheads="1"/>
          </p:cNvSpPr>
          <p:nvPr>
            <p:ph idx="1"/>
          </p:nvPr>
        </p:nvSpPr>
        <p:spPr>
          <a:xfrm>
            <a:off x="790575" y="1881188"/>
            <a:ext cx="7591425" cy="4125912"/>
          </a:xfrm>
        </p:spPr>
        <p:txBody>
          <a:bodyPr>
            <a:normAutofit fontScale="70000" lnSpcReduction="20000"/>
          </a:bodyPr>
          <a:lstStyle/>
          <a:p>
            <a:pPr eaLnBrk="1" hangingPunct="1"/>
            <a:r>
              <a:rPr lang="en-US" sz="4000" dirty="0" smtClean="0"/>
              <a:t>Generally state law</a:t>
            </a:r>
          </a:p>
          <a:p>
            <a:pPr eaLnBrk="1" hangingPunct="1"/>
            <a:r>
              <a:rPr lang="en-US" sz="4000" dirty="0" smtClean="0"/>
              <a:t>Copyrights</a:t>
            </a:r>
            <a:r>
              <a:rPr lang="en-US" sz="4000" i="1" dirty="0" smtClean="0"/>
              <a:t>:</a:t>
            </a:r>
          </a:p>
          <a:p>
            <a:pPr lvl="1" eaLnBrk="1" hangingPunct="1"/>
            <a:r>
              <a:rPr lang="en-US" sz="4000" i="1" dirty="0" smtClean="0"/>
              <a:t>Hendrick &amp; Lewis</a:t>
            </a:r>
            <a:r>
              <a:rPr lang="en-US" sz="4000" dirty="0" smtClean="0"/>
              <a:t> (9</a:t>
            </a:r>
            <a:r>
              <a:rPr lang="en-US" sz="4000" baseline="30000" dirty="0" smtClean="0"/>
              <a:t>th</a:t>
            </a:r>
            <a:r>
              <a:rPr lang="en-US" sz="4000" dirty="0" smtClean="0"/>
              <a:t> Cir 2014)</a:t>
            </a:r>
          </a:p>
          <a:p>
            <a:pPr eaLnBrk="1" hangingPunct="1"/>
            <a:r>
              <a:rPr lang="en-US" sz="4000" dirty="0" smtClean="0"/>
              <a:t>Patents</a:t>
            </a:r>
          </a:p>
          <a:p>
            <a:pPr lvl="1" eaLnBrk="1" hangingPunct="1"/>
            <a:r>
              <a:rPr lang="en-US" sz="4000" i="1" dirty="0" smtClean="0"/>
              <a:t>Ager</a:t>
            </a:r>
            <a:r>
              <a:rPr lang="en-US" sz="4000" dirty="0" smtClean="0"/>
              <a:t> (Supreme Court 1881)</a:t>
            </a:r>
          </a:p>
          <a:p>
            <a:pPr lvl="1" eaLnBrk="1" hangingPunct="1"/>
            <a:r>
              <a:rPr lang="en-US" sz="4000" i="1" dirty="0" smtClean="0"/>
              <a:t>Olive Branch Holdings</a:t>
            </a:r>
            <a:r>
              <a:rPr lang="en-US" sz="4000" dirty="0" smtClean="0"/>
              <a:t> (Ohio 2009)</a:t>
            </a:r>
          </a:p>
          <a:p>
            <a:pPr eaLnBrk="1" hangingPunct="1"/>
            <a:r>
              <a:rPr lang="en-US" sz="4000" dirty="0"/>
              <a:t>Trademarks and trade </a:t>
            </a:r>
            <a:r>
              <a:rPr lang="en-US" sz="4000" dirty="0" smtClean="0"/>
              <a:t>secrets</a:t>
            </a:r>
          </a:p>
          <a:p>
            <a:pPr eaLnBrk="1" hangingPunct="1"/>
            <a:r>
              <a:rPr lang="en-US" sz="4000" dirty="0" smtClean="0"/>
              <a:t>Domain names</a:t>
            </a:r>
          </a:p>
          <a:p>
            <a:pPr lvl="1" eaLnBrk="1" hangingPunct="1"/>
            <a:r>
              <a:rPr lang="en-US" sz="4000" i="1" dirty="0" smtClean="0"/>
              <a:t>Office Depot </a:t>
            </a:r>
            <a:r>
              <a:rPr lang="en-US" sz="4000" dirty="0" smtClean="0"/>
              <a:t>(9</a:t>
            </a:r>
            <a:r>
              <a:rPr lang="en-US" sz="4000" baseline="30000" dirty="0" smtClean="0"/>
              <a:t>th</a:t>
            </a:r>
            <a:r>
              <a:rPr lang="en-US" sz="4000" dirty="0" smtClean="0"/>
              <a:t> Cir. 2010)</a:t>
            </a:r>
            <a:endParaRPr lang="en-US" sz="4000" dirty="0"/>
          </a:p>
        </p:txBody>
      </p:sp>
    </p:spTree>
  </p:cSld>
  <p:clrMapOvr>
    <a:masterClrMapping/>
  </p:clrMapOvr>
  <p:transition>
    <p:pull/>
  </p:transition>
  <p:timing>
    <p:tnLst>
      <p:par>
        <p:cTn id="1" dur="indefinite" restart="never" nodeType="tmRoot"/>
      </p:par>
    </p:tnLst>
  </p:timing>
</p:sld>
</file>

<file path=ppt/slides/slide2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3794" name="Rectangle 5"/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Enforcement</a:t>
            </a:r>
          </a:p>
        </p:txBody>
      </p:sp>
      <p:sp>
        <p:nvSpPr>
          <p:cNvPr id="33795" name="Rectangle 6"/>
          <p:cNvSpPr>
            <a:spLocks noGrp="1" noChangeArrowheads="1"/>
          </p:cNvSpPr>
          <p:nvPr>
            <p:ph type="body" idx="1"/>
          </p:nvPr>
        </p:nvSpPr>
        <p:spPr/>
        <p:txBody>
          <a:bodyPr>
            <a:normAutofit fontScale="77500" lnSpcReduction="20000"/>
          </a:bodyPr>
          <a:lstStyle/>
          <a:p>
            <a:r>
              <a:rPr lang="en-US" dirty="0" smtClean="0"/>
              <a:t>Standing of secured party</a:t>
            </a:r>
          </a:p>
          <a:p>
            <a:pPr lvl="1"/>
            <a:r>
              <a:rPr lang="en-US" dirty="0" smtClean="0"/>
              <a:t>Does secured party have sufficient IP rights to enforce IP itself?</a:t>
            </a:r>
          </a:p>
          <a:p>
            <a:r>
              <a:rPr lang="en-US" dirty="0" smtClean="0"/>
              <a:t>Drafting suggestions</a:t>
            </a:r>
          </a:p>
          <a:p>
            <a:pPr lvl="1"/>
            <a:r>
              <a:rPr lang="en-US" dirty="0" smtClean="0"/>
              <a:t>Secured party requires notice of all disputes</a:t>
            </a:r>
          </a:p>
          <a:p>
            <a:pPr lvl="1"/>
            <a:r>
              <a:rPr lang="en-US" dirty="0" smtClean="0"/>
              <a:t>Notice of debtor’s default if intellectual property pledged</a:t>
            </a:r>
          </a:p>
          <a:p>
            <a:pPr lvl="1"/>
            <a:r>
              <a:rPr lang="en-US" dirty="0" smtClean="0"/>
              <a:t>Consider tri-party agreement with domain name registrar</a:t>
            </a:r>
          </a:p>
        </p:txBody>
      </p:sp>
    </p:spTree>
  </p:cSld>
  <p:clrMapOvr>
    <a:masterClrMapping/>
  </p:clrMapOvr>
  <p:transition>
    <p:pull/>
  </p:transition>
  <p:timing>
    <p:tnLst>
      <p:par>
        <p:cTn id="1" dur="indefinite" restart="never" nodeType="tmRoot"/>
      </p:par>
    </p:tnLst>
  </p:timing>
</p:sld>
</file>

<file path=ppt/slides/slide3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</a:t>
            </a:r>
            <a:r>
              <a:rPr lang="en-US" smtClean="0"/>
              <a:t>ase citations (in alphabetical order)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>
            <a:normAutofit fontScale="62500" lnSpcReduction="20000"/>
          </a:bodyPr>
          <a:lstStyle/>
          <a:p>
            <a:r>
              <a:rPr lang="en-US" i="1" dirty="0" err="1" smtClean="0"/>
              <a:t>Aerocon</a:t>
            </a:r>
            <a:r>
              <a:rPr lang="en-US" i="1" dirty="0" smtClean="0"/>
              <a:t> Engineering, Inc., v. Silicon Valley Bank (In re World Aux. Power Co.)</a:t>
            </a:r>
            <a:r>
              <a:rPr lang="en-US" dirty="0" smtClean="0"/>
              <a:t>, 303 F.3d 1120 (9th Cir. 2002)</a:t>
            </a:r>
          </a:p>
          <a:p>
            <a:r>
              <a:rPr lang="en-US" i="1" dirty="0" smtClean="0"/>
              <a:t>Ager v. Murray</a:t>
            </a:r>
            <a:r>
              <a:rPr lang="en-US" dirty="0" smtClean="0"/>
              <a:t>, 105 U.S. 126 (Supreme Court 1881)</a:t>
            </a:r>
          </a:p>
          <a:p>
            <a:r>
              <a:rPr lang="en-US" i="1" dirty="0" smtClean="0"/>
              <a:t>Bank of North Carolina v. RCR Marketing, LLC</a:t>
            </a:r>
            <a:r>
              <a:rPr lang="en-US" dirty="0" smtClean="0"/>
              <a:t>, 2010 WL 5020502 (M.D.N.C. 2010)</a:t>
            </a:r>
          </a:p>
          <a:p>
            <a:r>
              <a:rPr lang="en-US" i="1" dirty="0" err="1" smtClean="0"/>
              <a:t>Braunstein</a:t>
            </a:r>
            <a:r>
              <a:rPr lang="en-US" i="1" dirty="0" smtClean="0"/>
              <a:t> v. Gateway Management Services Limited (In re </a:t>
            </a:r>
            <a:r>
              <a:rPr lang="en-US" i="1" dirty="0" err="1" smtClean="0"/>
              <a:t>Coldwave</a:t>
            </a:r>
            <a:r>
              <a:rPr lang="en-US" i="1" dirty="0" smtClean="0"/>
              <a:t> Systems, LLC)</a:t>
            </a:r>
            <a:r>
              <a:rPr lang="en-US" dirty="0" smtClean="0"/>
              <a:t>, 368 B.R. 91 (</a:t>
            </a:r>
            <a:r>
              <a:rPr lang="en-US" dirty="0" err="1" smtClean="0"/>
              <a:t>Bankr</a:t>
            </a:r>
            <a:r>
              <a:rPr lang="en-US" dirty="0" smtClean="0"/>
              <a:t>. D. Mass. 2007)</a:t>
            </a:r>
          </a:p>
          <a:p>
            <a:r>
              <a:rPr lang="en-US" i="1" dirty="0" smtClean="0"/>
              <a:t>Broadcast Music, Inc. v. Hirsch</a:t>
            </a:r>
            <a:r>
              <a:rPr lang="en-US" dirty="0" smtClean="0"/>
              <a:t>, 104 F.3d 1163 (9th Cir. 1997)</a:t>
            </a:r>
          </a:p>
          <a:p>
            <a:r>
              <a:rPr lang="en-US" i="1" dirty="0" smtClean="0"/>
              <a:t>Brown Bark II, L.P. v. Dixie Mills, LLC</a:t>
            </a:r>
            <a:r>
              <a:rPr lang="en-US" dirty="0" smtClean="0"/>
              <a:t>, 732 F.Supp.2d 1353 (N.D. Ga. 2010)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537113805"/>
      </p:ext>
    </p:extLst>
  </p:cSld>
  <p:clrMapOvr>
    <a:masterClrMapping/>
  </p:clrMapOvr>
  <p:transition>
    <p:pull/>
  </p:transition>
  <p:timing>
    <p:tnLst>
      <p:par>
        <p:cTn id="1" dur="indefinite" restart="never" nodeType="tmRoot"/>
      </p:par>
    </p:tnLst>
  </p:timing>
</p:sld>
</file>

<file path=ppt/slides/slide3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C</a:t>
            </a:r>
            <a:r>
              <a:rPr lang="en-US" dirty="0" smtClean="0"/>
              <a:t>ase </a:t>
            </a:r>
            <a:r>
              <a:rPr lang="en-US" dirty="0"/>
              <a:t>citations (in </a:t>
            </a:r>
            <a:r>
              <a:rPr lang="en-US" dirty="0" smtClean="0"/>
              <a:t>alphabetical order)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>
            <a:normAutofit fontScale="77500" lnSpcReduction="20000"/>
          </a:bodyPr>
          <a:lstStyle/>
          <a:p>
            <a:r>
              <a:rPr lang="en-US" i="1" dirty="0" err="1" smtClean="0"/>
              <a:t>Cincom</a:t>
            </a:r>
            <a:r>
              <a:rPr lang="en-US" i="1" dirty="0" smtClean="0"/>
              <a:t> </a:t>
            </a:r>
            <a:r>
              <a:rPr lang="en-US" i="1" dirty="0"/>
              <a:t>Systems Inc. v. </a:t>
            </a:r>
            <a:r>
              <a:rPr lang="en-US" i="1" dirty="0" err="1"/>
              <a:t>Novelis</a:t>
            </a:r>
            <a:r>
              <a:rPr lang="en-US" i="1" dirty="0"/>
              <a:t> Corp.</a:t>
            </a:r>
            <a:r>
              <a:rPr lang="en-US" dirty="0"/>
              <a:t>, 581 F.3d 431 (6th Cir. 2009)</a:t>
            </a:r>
          </a:p>
          <a:p>
            <a:r>
              <a:rPr lang="en-US" i="1" dirty="0" smtClean="0"/>
              <a:t>Everex </a:t>
            </a:r>
            <a:r>
              <a:rPr lang="en-US" i="1" dirty="0"/>
              <a:t>Systems, Inc. v. Cadtrak Corp. (In re CFLC, Inc.)</a:t>
            </a:r>
            <a:r>
              <a:rPr lang="en-US" dirty="0"/>
              <a:t>, 89 F.3d 673 (9th Cir. 1996)</a:t>
            </a:r>
          </a:p>
          <a:p>
            <a:r>
              <a:rPr lang="en-US" i="1" dirty="0" smtClean="0"/>
              <a:t>Gardner </a:t>
            </a:r>
            <a:r>
              <a:rPr lang="en-US" i="1" dirty="0"/>
              <a:t>v. Nike, Inc.</a:t>
            </a:r>
            <a:r>
              <a:rPr lang="en-US" dirty="0"/>
              <a:t>, 279 F.3d 774 (9th Cir. 2002)</a:t>
            </a:r>
          </a:p>
          <a:p>
            <a:r>
              <a:rPr lang="en-US" i="1" dirty="0"/>
              <a:t>Harris v. Emus Records Corp.</a:t>
            </a:r>
            <a:r>
              <a:rPr lang="en-US" dirty="0"/>
              <a:t>, 734 F.2d 1329 (9th Cir. 1984)</a:t>
            </a:r>
          </a:p>
          <a:p>
            <a:r>
              <a:rPr lang="en-US" i="1" dirty="0"/>
              <a:t>Hendrick &amp; Lewis</a:t>
            </a:r>
            <a:r>
              <a:rPr lang="en-US" dirty="0"/>
              <a:t>, 766 F.3d 991 (9th Cir 2014)</a:t>
            </a:r>
          </a:p>
          <a:p>
            <a:r>
              <a:rPr lang="en-US" i="1" dirty="0" err="1" smtClean="0"/>
              <a:t>Kremen</a:t>
            </a:r>
            <a:r>
              <a:rPr lang="en-US" i="1" dirty="0" smtClean="0"/>
              <a:t> </a:t>
            </a:r>
            <a:r>
              <a:rPr lang="en-US" i="1" dirty="0"/>
              <a:t>v. Cohen</a:t>
            </a:r>
            <a:r>
              <a:rPr lang="en-US" dirty="0"/>
              <a:t>, 337 F.3d 1024 (9th Cir. 2003</a:t>
            </a:r>
            <a:r>
              <a:rPr lang="en-US" dirty="0" smtClean="0"/>
              <a:t>)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253981500"/>
      </p:ext>
    </p:extLst>
  </p:cSld>
  <p:clrMapOvr>
    <a:masterClrMapping/>
  </p:clrMapOvr>
  <p:transition>
    <p:pull/>
  </p:transition>
  <p:timing>
    <p:tnLst>
      <p:par>
        <p:cTn id="1" dur="indefinite" restart="never" nodeType="tmRoot"/>
      </p:par>
    </p:tnLst>
  </p:timing>
</p:sld>
</file>

<file path=ppt/slides/slide3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C</a:t>
            </a:r>
            <a:r>
              <a:rPr lang="en-US" dirty="0" smtClean="0"/>
              <a:t>ase citations </a:t>
            </a:r>
            <a:r>
              <a:rPr lang="en-US" dirty="0" smtClean="0"/>
              <a:t>(in </a:t>
            </a:r>
            <a:r>
              <a:rPr lang="en-US" dirty="0" smtClean="0"/>
              <a:t>alphabetical order)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>
            <a:normAutofit fontScale="70000" lnSpcReduction="20000"/>
          </a:bodyPr>
          <a:lstStyle/>
          <a:p>
            <a:r>
              <a:rPr lang="en-US" i="1" dirty="0"/>
              <a:t>Lubrizol Enterprises, Inc. v. Richmond Metal Finishers, Inc</a:t>
            </a:r>
            <a:r>
              <a:rPr lang="en-US" dirty="0"/>
              <a:t>., 756 F.2d 1043 (4th Cir. 1985)</a:t>
            </a:r>
          </a:p>
          <a:p>
            <a:r>
              <a:rPr lang="en-US" i="1" dirty="0" err="1" smtClean="0"/>
              <a:t>Moldo</a:t>
            </a:r>
            <a:r>
              <a:rPr lang="en-US" i="1" dirty="0" smtClean="0"/>
              <a:t> </a:t>
            </a:r>
            <a:r>
              <a:rPr lang="en-US" i="1" dirty="0"/>
              <a:t>v. </a:t>
            </a:r>
            <a:r>
              <a:rPr lang="en-US" i="1" dirty="0" err="1"/>
              <a:t>Matsco</a:t>
            </a:r>
            <a:r>
              <a:rPr lang="en-US" i="1" dirty="0"/>
              <a:t>, Inc. (In re Cybernetic Services, Inc.)</a:t>
            </a:r>
            <a:r>
              <a:rPr lang="en-US" dirty="0"/>
              <a:t>, 252 F.3d 1039 (9th Cir. 2001)</a:t>
            </a:r>
          </a:p>
          <a:p>
            <a:r>
              <a:rPr lang="en-US" i="1" dirty="0"/>
              <a:t>National Peregrine, Inc. v. Capitol Federal Savings &amp; Loan Association of Denver (In re Peregrine Entertainment, Ltd.)</a:t>
            </a:r>
            <a:r>
              <a:rPr lang="en-US" dirty="0"/>
              <a:t>, 116 B.R. 194 (C.D. Cal. 1990)</a:t>
            </a:r>
          </a:p>
          <a:p>
            <a:r>
              <a:rPr lang="en-US" i="1" dirty="0" smtClean="0"/>
              <a:t>Office </a:t>
            </a:r>
            <a:r>
              <a:rPr lang="en-US" i="1" dirty="0"/>
              <a:t>Depot, Inc. v. </a:t>
            </a:r>
            <a:r>
              <a:rPr lang="en-US" i="1" dirty="0" err="1"/>
              <a:t>Zuccarini</a:t>
            </a:r>
            <a:r>
              <a:rPr lang="en-US" dirty="0"/>
              <a:t>, 596 F.2d 6965 (9th Cir. 2010)</a:t>
            </a:r>
          </a:p>
          <a:p>
            <a:r>
              <a:rPr lang="en-US" i="1" dirty="0" smtClean="0"/>
              <a:t>Olive </a:t>
            </a:r>
            <a:r>
              <a:rPr lang="en-US" i="1" dirty="0" smtClean="0"/>
              <a:t>Branch Holdings, LLC v. Smith Technology Development, LLC</a:t>
            </a:r>
            <a:r>
              <a:rPr lang="en-US" dirty="0" smtClean="0"/>
              <a:t>, 181 Ohio App.3d 479 (Ohio 2009</a:t>
            </a:r>
            <a:r>
              <a:rPr lang="en-US" dirty="0" smtClean="0"/>
              <a:t>)</a:t>
            </a:r>
            <a:endParaRPr lang="en-US" dirty="0" smtClean="0"/>
          </a:p>
        </p:txBody>
      </p:sp>
    </p:spTree>
  </p:cSld>
  <p:clrMapOvr>
    <a:masterClrMapping/>
  </p:clrMapOvr>
  <p:transition>
    <p:pull/>
  </p:transition>
  <p:timing>
    <p:tnLst>
      <p:par>
        <p:cTn id="1" dur="indefinite" restart="never" nodeType="tmRoot"/>
      </p:par>
    </p:tnLst>
  </p:timing>
</p:sld>
</file>

<file path=ppt/slides/slide3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C</a:t>
            </a:r>
            <a:r>
              <a:rPr lang="en-US" dirty="0" smtClean="0"/>
              <a:t>ase citations </a:t>
            </a:r>
            <a:r>
              <a:rPr lang="en-US" dirty="0" smtClean="0"/>
              <a:t>(in </a:t>
            </a:r>
            <a:r>
              <a:rPr lang="en-US" dirty="0" smtClean="0"/>
              <a:t>alphabetical order)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>
            <a:normAutofit fontScale="70000" lnSpcReduction="20000"/>
          </a:bodyPr>
          <a:lstStyle/>
          <a:p>
            <a:r>
              <a:rPr lang="en-US" i="1" dirty="0" smtClean="0"/>
              <a:t>Perlman </a:t>
            </a:r>
            <a:r>
              <a:rPr lang="en-US" i="1" dirty="0"/>
              <a:t>v. Catapult Entertainment, Inc. (In re Catapult Entertainment, Inc.)</a:t>
            </a:r>
            <a:r>
              <a:rPr lang="en-US" dirty="0"/>
              <a:t>, 165 F.3d 747 (9th Cir. 1999)</a:t>
            </a:r>
          </a:p>
          <a:p>
            <a:r>
              <a:rPr lang="en-US" i="1" dirty="0" smtClean="0"/>
              <a:t>Sunbeam </a:t>
            </a:r>
            <a:r>
              <a:rPr lang="en-US" i="1" dirty="0"/>
              <a:t>Products, Inc. v. Chicago American Manufacturing, LLC</a:t>
            </a:r>
            <a:r>
              <a:rPr lang="en-US" dirty="0"/>
              <a:t>, 686 F.3d 372 (7th Cir. 2012)</a:t>
            </a:r>
          </a:p>
          <a:p>
            <a:r>
              <a:rPr lang="en-US" i="1" dirty="0" err="1" smtClean="0"/>
              <a:t>Trimarchi</a:t>
            </a:r>
            <a:r>
              <a:rPr lang="en-US" i="1" dirty="0" smtClean="0"/>
              <a:t> </a:t>
            </a:r>
            <a:r>
              <a:rPr lang="en-US" i="1" dirty="0"/>
              <a:t>v. Together Development Corp</a:t>
            </a:r>
            <a:r>
              <a:rPr lang="en-US" dirty="0"/>
              <a:t>., 255 B.R. 606 (D. Mass. 2000)</a:t>
            </a:r>
          </a:p>
          <a:p>
            <a:r>
              <a:rPr lang="en-US" i="1" dirty="0" smtClean="0"/>
              <a:t>In </a:t>
            </a:r>
            <a:r>
              <a:rPr lang="en-US" i="1" dirty="0"/>
              <a:t>re Trump Entertainment Resorts, Inc.,</a:t>
            </a:r>
            <a:r>
              <a:rPr lang="en-US" dirty="0"/>
              <a:t> 2015 WL 756873 (</a:t>
            </a:r>
            <a:r>
              <a:rPr lang="en-US" dirty="0" err="1"/>
              <a:t>Bankr.D.Del</a:t>
            </a:r>
            <a:r>
              <a:rPr lang="en-US" dirty="0"/>
              <a:t>. 2015</a:t>
            </a:r>
            <a:r>
              <a:rPr lang="en-US" dirty="0" smtClean="0"/>
              <a:t>)</a:t>
            </a:r>
          </a:p>
          <a:p>
            <a:r>
              <a:rPr lang="en-US" i="1" dirty="0"/>
              <a:t>Valley Bank and Trust Company v. Spectrum Scan, LLC (In re Tracy Broadcasting Corp.)</a:t>
            </a:r>
            <a:r>
              <a:rPr lang="en-US" dirty="0"/>
              <a:t>, 696 F.3d 1051 (10th Cir. 2012</a:t>
            </a:r>
            <a:r>
              <a:rPr lang="en-US" dirty="0" smtClean="0"/>
              <a:t>)</a:t>
            </a:r>
            <a:endParaRPr lang="en-US" dirty="0" smtClean="0"/>
          </a:p>
        </p:txBody>
      </p:sp>
    </p:spTree>
    <p:extLst>
      <p:ext uri="{BB962C8B-B14F-4D97-AF65-F5344CB8AC3E}">
        <p14:creationId xmlns:p14="http://schemas.microsoft.com/office/powerpoint/2010/main" val="1005319049"/>
      </p:ext>
    </p:extLst>
  </p:cSld>
  <p:clrMapOvr>
    <a:masterClrMapping/>
  </p:clrMapOvr>
  <p:transition>
    <p:pull/>
  </p:transition>
  <p:timing>
    <p:tnLst>
      <p:par>
        <p:cTn id="1" dur="indefinite" restart="never" nodeType="tmRoot"/>
      </p:par>
    </p:tnLst>
  </p:timing>
</p:sld>
</file>

<file path=ppt/tags/tag1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AS_NET" val="4.0.30319.1022"/>
  <p:tag name="AS_OS" val="Microsoft Windows NT 6.1.7601 Service Pack 1"/>
  <p:tag name="AS_RELEASE_DATE" val="2013.07.29"/>
  <p:tag name="AS_TITLE" val="Aspose.Slides for .NET 4.0"/>
  <p:tag name="AS_VERSION" val="7.7.0.0"/>
</p:tagLst>
</file>

<file path=ppt/theme/theme1.xml><?xml version="1.0" encoding="utf-8"?>
<a:theme xmlns:a="http://schemas.openxmlformats.org/drawingml/2006/main" name="1_Presentation_US">
  <a:themeElements>
    <a:clrScheme name="">
      <a:dk1>
        <a:srgbClr val="000000"/>
      </a:dk1>
      <a:lt1>
        <a:srgbClr val="FFFFFF"/>
      </a:lt1>
      <a:dk2>
        <a:srgbClr val="B24B34"/>
      </a:dk2>
      <a:lt2>
        <a:srgbClr val="ABAEA5"/>
      </a:lt2>
      <a:accent1>
        <a:srgbClr val="CBB676"/>
      </a:accent1>
      <a:accent2>
        <a:srgbClr val="006594"/>
      </a:accent2>
      <a:accent3>
        <a:srgbClr val="FFFFFF"/>
      </a:accent3>
      <a:accent4>
        <a:srgbClr val="000000"/>
      </a:accent4>
      <a:accent5>
        <a:srgbClr val="E2D7BD"/>
      </a:accent5>
      <a:accent6>
        <a:srgbClr val="005B86"/>
      </a:accent6>
      <a:hlink>
        <a:srgbClr val="7EB0CC"/>
      </a:hlink>
      <a:folHlink>
        <a:srgbClr val="F0CA00"/>
      </a:folHlink>
    </a:clrScheme>
    <a:fontScheme name="1_Presentation_US">
      <a:majorFont>
        <a:latin typeface="Candara"/>
        <a:ea typeface=""/>
        <a:cs typeface=""/>
      </a:majorFont>
      <a:minorFont>
        <a:latin typeface="Candara"/>
        <a:ea typeface=""/>
        <a:cs typeface="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  <a:tileRect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  <a:tileRect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/>
          <a:tileRect/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  <a:tileRect/>
        </a:gradFill>
      </a:bgFillStyleLst>
    </a:fmtScheme>
  </a:themeElements>
  <a:objectDefaults>
    <a:spDef>
      <a:spPr bwMode="auto">
        <a:xfrm>
          <a:off x="0" y="0"/>
          <a:ext cx="1" cy="1"/>
        </a:xfrm>
        <a:custGeom>
          <a:avLst/>
          <a:gdLst/>
          <a:ahLst/>
          <a:cxnLst/>
          <a:rect l="0" t="0" r="0" b="0"/>
          <a:pathLst/>
        </a:custGeom>
        <a:noFill/>
        <a:ln w="9525" cap="flat" cmpd="sng" algn="ctr">
          <a:noFill/>
          <a:prstDash val="solid"/>
          <a:round/>
          <a:headEnd type="none" w="med" len="med"/>
          <a:tailEnd type="none" w="med" len="med"/>
        </a:ln>
        <a:effectLst/>
      </a:spPr>
      <a:bodyPr vert="horz" wrap="square" lIns="91440" tIns="45720" rIns="91440" bIns="45720" numCol="1" anchor="t" anchorCtr="0" compatLnSpc="1">
        <a:prstTxWarp prst="textNoShape">
          <a:avLst/>
        </a:prstTxWarp>
      </a:bodyPr>
      <a:lstStyle>
        <a:defPPr marL="342900" marR="0" indent="-342900" algn="l" defTabSz="914400" rtl="0" eaLnBrk="1" fontAlgn="base" latinLnBrk="0" hangingPunct="1">
          <a:lnSpc>
            <a:spcPct val="120000"/>
          </a:lnSpc>
          <a:spcBef>
            <a:spcPct val="20000"/>
          </a:spcBef>
          <a:spcAft>
            <a:spcPct val="50000"/>
          </a:spcAft>
          <a:buClr>
            <a:srgbClr val="B24B34"/>
          </a:buClr>
          <a:buSzPct val="75000"/>
          <a:buFont typeface="Wingdings" pitchFamily="2" charset="2"/>
          <a:buChar char="n"/>
          <a:tabLst/>
          <a:defRPr kumimoji="0" lang="en-US" sz="1600" b="1" i="0" u="none" strike="noStrike" cap="none" normalizeH="0" baseline="0" smtClean="0">
            <a:ln>
              <a:noFill/>
            </a:ln>
            <a:solidFill>
              <a:schemeClr val="tx1"/>
            </a:solidFill>
            <a:effectLst/>
            <a:latin typeface="Arial" charset="0"/>
          </a:defRPr>
        </a:defPPr>
      </a:lstStyle>
    </a:spDef>
    <a:lnDef>
      <a:spPr bwMode="auto">
        <a:xfrm>
          <a:off x="0" y="0"/>
          <a:ext cx="1" cy="1"/>
        </a:xfrm>
        <a:custGeom>
          <a:avLst/>
          <a:gdLst/>
          <a:ahLst/>
          <a:cxnLst/>
          <a:rect l="0" t="0" r="0" b="0"/>
          <a:pathLst/>
        </a:custGeom>
        <a:noFill/>
        <a:ln w="9525" cap="flat" cmpd="sng" algn="ctr">
          <a:noFill/>
          <a:prstDash val="solid"/>
          <a:round/>
          <a:headEnd type="none" w="med" len="med"/>
          <a:tailEnd type="none" w="med" len="med"/>
        </a:ln>
        <a:effectLst/>
      </a:spPr>
      <a:bodyPr vert="horz" wrap="square" lIns="91440" tIns="45720" rIns="91440" bIns="45720" numCol="1" anchor="t" anchorCtr="0" compatLnSpc="1">
        <a:prstTxWarp prst="textNoShape">
          <a:avLst/>
        </a:prstTxWarp>
      </a:bodyPr>
      <a:lstStyle>
        <a:defPPr marL="342900" marR="0" indent="-342900" algn="l" defTabSz="914400" rtl="0" eaLnBrk="1" fontAlgn="base" latinLnBrk="0" hangingPunct="1">
          <a:lnSpc>
            <a:spcPct val="120000"/>
          </a:lnSpc>
          <a:spcBef>
            <a:spcPct val="20000"/>
          </a:spcBef>
          <a:spcAft>
            <a:spcPct val="50000"/>
          </a:spcAft>
          <a:buClr>
            <a:srgbClr val="B24B34"/>
          </a:buClr>
          <a:buSzPct val="75000"/>
          <a:buFont typeface="Wingdings" pitchFamily="2" charset="2"/>
          <a:buChar char="n"/>
          <a:tabLst/>
          <a:defRPr kumimoji="0" lang="en-US" sz="1600" b="1" i="0" u="none" strike="noStrike" cap="none" normalizeH="0" baseline="0" smtClean="0">
            <a:ln>
              <a:noFill/>
            </a:ln>
            <a:solidFill>
              <a:schemeClr val="tx1"/>
            </a:solidFill>
            <a:effectLst/>
            <a:latin typeface="Arial" charset="0"/>
          </a:defRPr>
        </a:defPPr>
      </a:lstStyle>
    </a:lnDef>
  </a:objectDefaults>
  <a:extraClrSchemeLst>
    <a:extraClrScheme>
      <a:clrScheme name="1_Presentation_US 1">
        <a:dk1>
          <a:srgbClr val="000000"/>
        </a:dk1>
        <a:lt1>
          <a:srgbClr val="FFFFFF"/>
        </a:lt1>
        <a:dk2>
          <a:srgbClr val="0000FF"/>
        </a:dk2>
        <a:lt2>
          <a:srgbClr val="FFFF00"/>
        </a:lt2>
        <a:accent1>
          <a:srgbClr val="FF9900"/>
        </a:accent1>
        <a:accent2>
          <a:srgbClr val="00FFFF"/>
        </a:accent2>
        <a:accent3>
          <a:srgbClr val="AAAAFF"/>
        </a:accent3>
        <a:accent4>
          <a:srgbClr val="DADADA"/>
        </a:accent4>
        <a:accent5>
          <a:srgbClr val="FFCAAA"/>
        </a:accent5>
        <a:accent6>
          <a:srgbClr val="00E7E7"/>
        </a:accent6>
        <a:hlink>
          <a:srgbClr val="FF0000"/>
        </a:hlink>
        <a:folHlink>
          <a:srgbClr val="969696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1_Presentation_US 2">
        <a:dk1>
          <a:srgbClr val="000000"/>
        </a:dk1>
        <a:lt1>
          <a:srgbClr val="FFFFFF"/>
        </a:lt1>
        <a:dk2>
          <a:srgbClr val="000000"/>
        </a:dk2>
        <a:lt2>
          <a:srgbClr val="808080"/>
        </a:lt2>
        <a:accent1>
          <a:srgbClr val="00CC99"/>
        </a:accent1>
        <a:accent2>
          <a:srgbClr val="3333CC"/>
        </a:accent2>
        <a:accent3>
          <a:srgbClr val="FFFFFF"/>
        </a:accent3>
        <a:accent4>
          <a:srgbClr val="000000"/>
        </a:accent4>
        <a:accent5>
          <a:srgbClr val="AAE2CA"/>
        </a:accent5>
        <a:accent6>
          <a:srgbClr val="2D2DB9"/>
        </a:accent6>
        <a:hlink>
          <a:srgbClr val="CCCCFF"/>
        </a:hlink>
        <a:folHlink>
          <a:srgbClr val="B2B2B2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1_Presentation_US 3">
        <a:dk1>
          <a:srgbClr val="000000"/>
        </a:dk1>
        <a:lt1>
          <a:srgbClr val="FFFFFF"/>
        </a:lt1>
        <a:dk2>
          <a:srgbClr val="000000"/>
        </a:dk2>
        <a:lt2>
          <a:srgbClr val="333333"/>
        </a:lt2>
        <a:accent1>
          <a:srgbClr val="DDDDDD"/>
        </a:accent1>
        <a:accent2>
          <a:srgbClr val="808080"/>
        </a:accent2>
        <a:accent3>
          <a:srgbClr val="FFFFFF"/>
        </a:accent3>
        <a:accent4>
          <a:srgbClr val="000000"/>
        </a:accent4>
        <a:accent5>
          <a:srgbClr val="EBEBEB"/>
        </a:accent5>
        <a:accent6>
          <a:srgbClr val="737373"/>
        </a:accent6>
        <a:hlink>
          <a:srgbClr val="4D4D4D"/>
        </a:hlink>
        <a:folHlink>
          <a:srgbClr val="EAEAEA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1_Presentation_US 4">
        <a:dk1>
          <a:srgbClr val="000000"/>
        </a:dk1>
        <a:lt1>
          <a:srgbClr val="FFFFCC"/>
        </a:lt1>
        <a:dk2>
          <a:srgbClr val="808000"/>
        </a:dk2>
        <a:lt2>
          <a:srgbClr val="666633"/>
        </a:lt2>
        <a:accent1>
          <a:srgbClr val="339933"/>
        </a:accent1>
        <a:accent2>
          <a:srgbClr val="800000"/>
        </a:accent2>
        <a:accent3>
          <a:srgbClr val="FFFFE2"/>
        </a:accent3>
        <a:accent4>
          <a:srgbClr val="000000"/>
        </a:accent4>
        <a:accent5>
          <a:srgbClr val="ADCAAD"/>
        </a:accent5>
        <a:accent6>
          <a:srgbClr val="730000"/>
        </a:accent6>
        <a:hlink>
          <a:srgbClr val="0033CC"/>
        </a:hlink>
        <a:folHlink>
          <a:srgbClr val="FFCC66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1_Presentation_US 5">
        <a:dk1>
          <a:srgbClr val="000000"/>
        </a:dk1>
        <a:lt1>
          <a:srgbClr val="FFFFFF"/>
        </a:lt1>
        <a:dk2>
          <a:srgbClr val="000000"/>
        </a:dk2>
        <a:lt2>
          <a:srgbClr val="808080"/>
        </a:lt2>
        <a:accent1>
          <a:srgbClr val="FFCC66"/>
        </a:accent1>
        <a:accent2>
          <a:srgbClr val="0000FF"/>
        </a:accent2>
        <a:accent3>
          <a:srgbClr val="FFFFFF"/>
        </a:accent3>
        <a:accent4>
          <a:srgbClr val="000000"/>
        </a:accent4>
        <a:accent5>
          <a:srgbClr val="FFE2B8"/>
        </a:accent5>
        <a:accent6>
          <a:srgbClr val="0000E7"/>
        </a:accent6>
        <a:hlink>
          <a:srgbClr val="CC00CC"/>
        </a:hlink>
        <a:folHlink>
          <a:srgbClr val="C0C0C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1_Presentation_US 6">
        <a:dk1>
          <a:srgbClr val="000000"/>
        </a:dk1>
        <a:lt1>
          <a:srgbClr val="FFFFFF"/>
        </a:lt1>
        <a:dk2>
          <a:srgbClr val="000000"/>
        </a:dk2>
        <a:lt2>
          <a:srgbClr val="808080"/>
        </a:lt2>
        <a:accent1>
          <a:srgbClr val="C0C0C0"/>
        </a:accent1>
        <a:accent2>
          <a:srgbClr val="0066FF"/>
        </a:accent2>
        <a:accent3>
          <a:srgbClr val="FFFFFF"/>
        </a:accent3>
        <a:accent4>
          <a:srgbClr val="000000"/>
        </a:accent4>
        <a:accent5>
          <a:srgbClr val="DCDCDC"/>
        </a:accent5>
        <a:accent6>
          <a:srgbClr val="005CE7"/>
        </a:accent6>
        <a:hlink>
          <a:srgbClr val="FF0000"/>
        </a:hlink>
        <a:folHlink>
          <a:srgbClr val="0099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1_Presentation_US 7">
        <a:dk1>
          <a:srgbClr val="000000"/>
        </a:dk1>
        <a:lt1>
          <a:srgbClr val="FFFFFF"/>
        </a:lt1>
        <a:dk2>
          <a:srgbClr val="000000"/>
        </a:dk2>
        <a:lt2>
          <a:srgbClr val="808080"/>
        </a:lt2>
        <a:accent1>
          <a:srgbClr val="3399FF"/>
        </a:accent1>
        <a:accent2>
          <a:srgbClr val="99FFCC"/>
        </a:accent2>
        <a:accent3>
          <a:srgbClr val="FFFFFF"/>
        </a:accent3>
        <a:accent4>
          <a:srgbClr val="000000"/>
        </a:accent4>
        <a:accent5>
          <a:srgbClr val="ADCAFF"/>
        </a:accent5>
        <a:accent6>
          <a:srgbClr val="8AE7B9"/>
        </a:accent6>
        <a:hlink>
          <a:srgbClr val="CC00CC"/>
        </a:hlink>
        <a:folHlink>
          <a:srgbClr val="B2B2B2"/>
        </a:folHlink>
      </a:clrScheme>
      <a:clrMap bg1="lt1" tx1="dk1" bg2="lt2" tx2="dk2" accent1="accent1" accent2="accent2" accent3="accent3" accent4="accent4" accent5="accent5" accent6="accent6" hlink="hlink" folHlink="folHlink"/>
    </a:extraClrScheme>
  </a:extraClrSchemeLst>
</a:theme>
</file>

<file path=ppt/theme/theme2.xml><?xml version="1.0" encoding="utf-8"?>
<a:theme xmlns:a="http://schemas.openxmlformats.org/drawingml/2006/main" name="Presentation_US">
  <a:themeElements>
    <a:clrScheme name="">
      <a:dk1>
        <a:srgbClr val="000000"/>
      </a:dk1>
      <a:lt1>
        <a:srgbClr val="FFFFFF"/>
      </a:lt1>
      <a:dk2>
        <a:srgbClr val="B24B34"/>
      </a:dk2>
      <a:lt2>
        <a:srgbClr val="ABAEA5"/>
      </a:lt2>
      <a:accent1>
        <a:srgbClr val="CBB676"/>
      </a:accent1>
      <a:accent2>
        <a:srgbClr val="006594"/>
      </a:accent2>
      <a:accent3>
        <a:srgbClr val="FFFFFF"/>
      </a:accent3>
      <a:accent4>
        <a:srgbClr val="000000"/>
      </a:accent4>
      <a:accent5>
        <a:srgbClr val="E2D7BD"/>
      </a:accent5>
      <a:accent6>
        <a:srgbClr val="005B86"/>
      </a:accent6>
      <a:hlink>
        <a:srgbClr val="7EB0CC"/>
      </a:hlink>
      <a:folHlink>
        <a:srgbClr val="F0CA00"/>
      </a:folHlink>
    </a:clrScheme>
    <a:fontScheme name="Presentation_US">
      <a:majorFont>
        <a:latin typeface="Arial"/>
        <a:ea typeface=""/>
        <a:cs typeface=""/>
      </a:majorFont>
      <a:minorFont>
        <a:latin typeface="Arial"/>
        <a:ea typeface=""/>
        <a:cs typeface="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  <a:tileRect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  <a:tileRect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/>
          <a:tileRect/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  <a:tileRect/>
        </a:gradFill>
      </a:bgFillStyleLst>
    </a:fmtScheme>
  </a:themeElements>
  <a:objectDefaults>
    <a:spDef>
      <a:spPr bwMode="auto">
        <a:xfrm>
          <a:off x="0" y="0"/>
          <a:ext cx="1" cy="1"/>
        </a:xfrm>
        <a:custGeom>
          <a:avLst/>
          <a:gdLst/>
          <a:ahLst/>
          <a:cxnLst/>
          <a:rect l="0" t="0" r="0" b="0"/>
          <a:pathLst/>
        </a:custGeom>
        <a:noFill/>
        <a:ln w="9525" cap="flat" cmpd="sng" algn="ctr">
          <a:noFill/>
          <a:prstDash val="solid"/>
          <a:round/>
          <a:headEnd type="none" w="med" len="med"/>
          <a:tailEnd type="none" w="med" len="med"/>
        </a:ln>
        <a:effectLst/>
      </a:spPr>
      <a:bodyPr vert="horz" wrap="square" lIns="91440" tIns="45720" rIns="91440" bIns="45720" numCol="1" anchor="t" anchorCtr="0" compatLnSpc="1">
        <a:prstTxWarp prst="textNoShape">
          <a:avLst/>
        </a:prstTxWarp>
      </a:bodyPr>
      <a:lstStyle>
        <a:defPPr marL="342900" marR="0" indent="-342900" algn="l" defTabSz="914400" rtl="0" eaLnBrk="1" fontAlgn="base" latinLnBrk="0" hangingPunct="1">
          <a:lnSpc>
            <a:spcPct val="120000"/>
          </a:lnSpc>
          <a:spcBef>
            <a:spcPct val="20000"/>
          </a:spcBef>
          <a:spcAft>
            <a:spcPct val="50000"/>
          </a:spcAft>
          <a:buClr>
            <a:srgbClr val="B24B34"/>
          </a:buClr>
          <a:buSzPct val="75000"/>
          <a:buFont typeface="Wingdings" pitchFamily="2" charset="2"/>
          <a:buChar char="n"/>
          <a:tabLst/>
          <a:defRPr kumimoji="0" lang="en-US" sz="1600" b="1" i="0" u="none" strike="noStrike" cap="none" normalizeH="0" baseline="0" smtClean="0">
            <a:ln>
              <a:noFill/>
            </a:ln>
            <a:solidFill>
              <a:schemeClr val="tx1"/>
            </a:solidFill>
            <a:effectLst/>
            <a:latin typeface="Arial" charset="0"/>
          </a:defRPr>
        </a:defPPr>
      </a:lstStyle>
    </a:spDef>
    <a:lnDef>
      <a:spPr bwMode="auto">
        <a:xfrm>
          <a:off x="0" y="0"/>
          <a:ext cx="1" cy="1"/>
        </a:xfrm>
        <a:custGeom>
          <a:avLst/>
          <a:gdLst/>
          <a:ahLst/>
          <a:cxnLst/>
          <a:rect l="0" t="0" r="0" b="0"/>
          <a:pathLst/>
        </a:custGeom>
        <a:noFill/>
        <a:ln w="9525" cap="flat" cmpd="sng" algn="ctr">
          <a:noFill/>
          <a:prstDash val="solid"/>
          <a:round/>
          <a:headEnd type="none" w="med" len="med"/>
          <a:tailEnd type="none" w="med" len="med"/>
        </a:ln>
        <a:effectLst/>
      </a:spPr>
      <a:bodyPr vert="horz" wrap="square" lIns="91440" tIns="45720" rIns="91440" bIns="45720" numCol="1" anchor="t" anchorCtr="0" compatLnSpc="1">
        <a:prstTxWarp prst="textNoShape">
          <a:avLst/>
        </a:prstTxWarp>
      </a:bodyPr>
      <a:lstStyle>
        <a:defPPr marL="342900" marR="0" indent="-342900" algn="l" defTabSz="914400" rtl="0" eaLnBrk="1" fontAlgn="base" latinLnBrk="0" hangingPunct="1">
          <a:lnSpc>
            <a:spcPct val="120000"/>
          </a:lnSpc>
          <a:spcBef>
            <a:spcPct val="20000"/>
          </a:spcBef>
          <a:spcAft>
            <a:spcPct val="50000"/>
          </a:spcAft>
          <a:buClr>
            <a:srgbClr val="B24B34"/>
          </a:buClr>
          <a:buSzPct val="75000"/>
          <a:buFont typeface="Wingdings" pitchFamily="2" charset="2"/>
          <a:buChar char="n"/>
          <a:tabLst/>
          <a:defRPr kumimoji="0" lang="en-US" sz="1600" b="1" i="0" u="none" strike="noStrike" cap="none" normalizeH="0" baseline="0" smtClean="0">
            <a:ln>
              <a:noFill/>
            </a:ln>
            <a:solidFill>
              <a:schemeClr val="tx1"/>
            </a:solidFill>
            <a:effectLst/>
            <a:latin typeface="Arial" charset="0"/>
          </a:defRPr>
        </a:defPPr>
      </a:lstStyle>
    </a:lnDef>
  </a:objectDefaults>
  <a:extraClrSchemeLst>
    <a:extraClrScheme>
      <a:clrScheme name="Presentation_US 1">
        <a:dk1>
          <a:srgbClr val="000000"/>
        </a:dk1>
        <a:lt1>
          <a:srgbClr val="FFFFFF"/>
        </a:lt1>
        <a:dk2>
          <a:srgbClr val="0000FF"/>
        </a:dk2>
        <a:lt2>
          <a:srgbClr val="FFFF00"/>
        </a:lt2>
        <a:accent1>
          <a:srgbClr val="FF9900"/>
        </a:accent1>
        <a:accent2>
          <a:srgbClr val="00FFFF"/>
        </a:accent2>
        <a:accent3>
          <a:srgbClr val="AAAAFF"/>
        </a:accent3>
        <a:accent4>
          <a:srgbClr val="DADADA"/>
        </a:accent4>
        <a:accent5>
          <a:srgbClr val="FFCAAA"/>
        </a:accent5>
        <a:accent6>
          <a:srgbClr val="00E7E7"/>
        </a:accent6>
        <a:hlink>
          <a:srgbClr val="FF0000"/>
        </a:hlink>
        <a:folHlink>
          <a:srgbClr val="969696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Presentation_US 2">
        <a:dk1>
          <a:srgbClr val="000000"/>
        </a:dk1>
        <a:lt1>
          <a:srgbClr val="FFFFFF"/>
        </a:lt1>
        <a:dk2>
          <a:srgbClr val="000000"/>
        </a:dk2>
        <a:lt2>
          <a:srgbClr val="808080"/>
        </a:lt2>
        <a:accent1>
          <a:srgbClr val="00CC99"/>
        </a:accent1>
        <a:accent2>
          <a:srgbClr val="3333CC"/>
        </a:accent2>
        <a:accent3>
          <a:srgbClr val="FFFFFF"/>
        </a:accent3>
        <a:accent4>
          <a:srgbClr val="000000"/>
        </a:accent4>
        <a:accent5>
          <a:srgbClr val="AAE2CA"/>
        </a:accent5>
        <a:accent6>
          <a:srgbClr val="2D2DB9"/>
        </a:accent6>
        <a:hlink>
          <a:srgbClr val="CCCCFF"/>
        </a:hlink>
        <a:folHlink>
          <a:srgbClr val="B2B2B2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Presentation_US 3">
        <a:dk1>
          <a:srgbClr val="000000"/>
        </a:dk1>
        <a:lt1>
          <a:srgbClr val="FFFFFF"/>
        </a:lt1>
        <a:dk2>
          <a:srgbClr val="000000"/>
        </a:dk2>
        <a:lt2>
          <a:srgbClr val="333333"/>
        </a:lt2>
        <a:accent1>
          <a:srgbClr val="DDDDDD"/>
        </a:accent1>
        <a:accent2>
          <a:srgbClr val="808080"/>
        </a:accent2>
        <a:accent3>
          <a:srgbClr val="FFFFFF"/>
        </a:accent3>
        <a:accent4>
          <a:srgbClr val="000000"/>
        </a:accent4>
        <a:accent5>
          <a:srgbClr val="EBEBEB"/>
        </a:accent5>
        <a:accent6>
          <a:srgbClr val="737373"/>
        </a:accent6>
        <a:hlink>
          <a:srgbClr val="4D4D4D"/>
        </a:hlink>
        <a:folHlink>
          <a:srgbClr val="EAEAEA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Presentation_US 4">
        <a:dk1>
          <a:srgbClr val="000000"/>
        </a:dk1>
        <a:lt1>
          <a:srgbClr val="FFFFCC"/>
        </a:lt1>
        <a:dk2>
          <a:srgbClr val="808000"/>
        </a:dk2>
        <a:lt2>
          <a:srgbClr val="666633"/>
        </a:lt2>
        <a:accent1>
          <a:srgbClr val="339933"/>
        </a:accent1>
        <a:accent2>
          <a:srgbClr val="800000"/>
        </a:accent2>
        <a:accent3>
          <a:srgbClr val="FFFFE2"/>
        </a:accent3>
        <a:accent4>
          <a:srgbClr val="000000"/>
        </a:accent4>
        <a:accent5>
          <a:srgbClr val="ADCAAD"/>
        </a:accent5>
        <a:accent6>
          <a:srgbClr val="730000"/>
        </a:accent6>
        <a:hlink>
          <a:srgbClr val="0033CC"/>
        </a:hlink>
        <a:folHlink>
          <a:srgbClr val="FFCC66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Presentation_US 5">
        <a:dk1>
          <a:srgbClr val="000000"/>
        </a:dk1>
        <a:lt1>
          <a:srgbClr val="FFFFFF"/>
        </a:lt1>
        <a:dk2>
          <a:srgbClr val="000000"/>
        </a:dk2>
        <a:lt2>
          <a:srgbClr val="808080"/>
        </a:lt2>
        <a:accent1>
          <a:srgbClr val="FFCC66"/>
        </a:accent1>
        <a:accent2>
          <a:srgbClr val="0000FF"/>
        </a:accent2>
        <a:accent3>
          <a:srgbClr val="FFFFFF"/>
        </a:accent3>
        <a:accent4>
          <a:srgbClr val="000000"/>
        </a:accent4>
        <a:accent5>
          <a:srgbClr val="FFE2B8"/>
        </a:accent5>
        <a:accent6>
          <a:srgbClr val="0000E7"/>
        </a:accent6>
        <a:hlink>
          <a:srgbClr val="CC00CC"/>
        </a:hlink>
        <a:folHlink>
          <a:srgbClr val="C0C0C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Presentation_US 6">
        <a:dk1>
          <a:srgbClr val="000000"/>
        </a:dk1>
        <a:lt1>
          <a:srgbClr val="FFFFFF"/>
        </a:lt1>
        <a:dk2>
          <a:srgbClr val="000000"/>
        </a:dk2>
        <a:lt2>
          <a:srgbClr val="808080"/>
        </a:lt2>
        <a:accent1>
          <a:srgbClr val="C0C0C0"/>
        </a:accent1>
        <a:accent2>
          <a:srgbClr val="0066FF"/>
        </a:accent2>
        <a:accent3>
          <a:srgbClr val="FFFFFF"/>
        </a:accent3>
        <a:accent4>
          <a:srgbClr val="000000"/>
        </a:accent4>
        <a:accent5>
          <a:srgbClr val="DCDCDC"/>
        </a:accent5>
        <a:accent6>
          <a:srgbClr val="005CE7"/>
        </a:accent6>
        <a:hlink>
          <a:srgbClr val="FF0000"/>
        </a:hlink>
        <a:folHlink>
          <a:srgbClr val="0099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Presentation_US 7">
        <a:dk1>
          <a:srgbClr val="000000"/>
        </a:dk1>
        <a:lt1>
          <a:srgbClr val="FFFFFF"/>
        </a:lt1>
        <a:dk2>
          <a:srgbClr val="000000"/>
        </a:dk2>
        <a:lt2>
          <a:srgbClr val="808080"/>
        </a:lt2>
        <a:accent1>
          <a:srgbClr val="3399FF"/>
        </a:accent1>
        <a:accent2>
          <a:srgbClr val="99FFCC"/>
        </a:accent2>
        <a:accent3>
          <a:srgbClr val="FFFFFF"/>
        </a:accent3>
        <a:accent4>
          <a:srgbClr val="000000"/>
        </a:accent4>
        <a:accent5>
          <a:srgbClr val="ADCAFF"/>
        </a:accent5>
        <a:accent6>
          <a:srgbClr val="8AE7B9"/>
        </a:accent6>
        <a:hlink>
          <a:srgbClr val="CC00CC"/>
        </a:hlink>
        <a:folHlink>
          <a:srgbClr val="B2B2B2"/>
        </a:folHlink>
      </a:clrScheme>
      <a:clrMap bg1="lt1" tx1="dk1" bg2="lt2" tx2="dk2" accent1="accent1" accent2="accent2" accent3="accent3" accent4="accent4" accent5="accent5" accent6="accent6" hlink="hlink" folHlink="folHlink"/>
    </a:extraClrScheme>
  </a:extraClrSchemeLst>
</a:theme>
</file>

<file path=ppt/theme/theme3.xml><?xml version="1.0" encoding="utf-8"?>
<a:theme xmlns:a="http://schemas.openxmlformats.org/drawingml/2006/main" name="blank">
  <a:themeElements>
    <a:clrScheme name="blank 16">
      <a:dk1>
        <a:srgbClr val="626469"/>
      </a:dk1>
      <a:lt1>
        <a:srgbClr val="FFFFFF"/>
      </a:lt1>
      <a:dk2>
        <a:srgbClr val="007FAC"/>
      </a:dk2>
      <a:lt2>
        <a:srgbClr val="999A9D"/>
      </a:lt2>
      <a:accent1>
        <a:srgbClr val="007FAC"/>
      </a:accent1>
      <a:accent2>
        <a:srgbClr val="FFA700"/>
      </a:accent2>
      <a:accent3>
        <a:srgbClr val="FFFFFF"/>
      </a:accent3>
      <a:accent4>
        <a:srgbClr val="535459"/>
      </a:accent4>
      <a:accent5>
        <a:srgbClr val="AAC0D2"/>
      </a:accent5>
      <a:accent6>
        <a:srgbClr val="E79700"/>
      </a:accent6>
      <a:hlink>
        <a:srgbClr val="8BC92C"/>
      </a:hlink>
      <a:folHlink>
        <a:srgbClr val="FF7300"/>
      </a:folHlink>
    </a:clrScheme>
    <a:fontScheme name="blank">
      <a:majorFont>
        <a:latin typeface="Arial"/>
        <a:ea typeface=""/>
        <a:cs typeface=""/>
      </a:majorFont>
      <a:minorFont>
        <a:latin typeface="Arial"/>
        <a:ea typeface=""/>
        <a:cs typeface="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  <a:tileRect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  <a:tileRect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/>
          <a:tileRect/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  <a:tileRect/>
        </a:gradFill>
      </a:bgFillStyleLst>
    </a:fmtScheme>
  </a:themeElements>
  <a:objectDefaults/>
  <a:extraClrSchemeLst>
    <a:extraClrScheme>
      <a:clrScheme name="blank 1">
        <a:dk1>
          <a:srgbClr val="000000"/>
        </a:dk1>
        <a:lt1>
          <a:srgbClr val="FFFFFF"/>
        </a:lt1>
        <a:dk2>
          <a:srgbClr val="000000"/>
        </a:dk2>
        <a:lt2>
          <a:srgbClr val="808080"/>
        </a:lt2>
        <a:accent1>
          <a:srgbClr val="BBE0E3"/>
        </a:accent1>
        <a:accent2>
          <a:srgbClr val="333399"/>
        </a:accent2>
        <a:accent3>
          <a:srgbClr val="FFFFFF"/>
        </a:accent3>
        <a:accent4>
          <a:srgbClr val="000000"/>
        </a:accent4>
        <a:accent5>
          <a:srgbClr val="DAEDEF"/>
        </a:accent5>
        <a:accent6>
          <a:srgbClr val="2D2D8A"/>
        </a:accent6>
        <a:hlink>
          <a:srgbClr val="009999"/>
        </a:hlink>
        <a:folHlink>
          <a:srgbClr val="99CC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blank 2">
        <a:dk1>
          <a:srgbClr val="000000"/>
        </a:dk1>
        <a:lt1>
          <a:srgbClr val="FFFFFF"/>
        </a:lt1>
        <a:dk2>
          <a:srgbClr val="000000"/>
        </a:dk2>
        <a:lt2>
          <a:srgbClr val="969696"/>
        </a:lt2>
        <a:accent1>
          <a:srgbClr val="FBDF53"/>
        </a:accent1>
        <a:accent2>
          <a:srgbClr val="FF9966"/>
        </a:accent2>
        <a:accent3>
          <a:srgbClr val="FFFFFF"/>
        </a:accent3>
        <a:accent4>
          <a:srgbClr val="000000"/>
        </a:accent4>
        <a:accent5>
          <a:srgbClr val="FDECB3"/>
        </a:accent5>
        <a:accent6>
          <a:srgbClr val="E78A5C"/>
        </a:accent6>
        <a:hlink>
          <a:srgbClr val="CC3300"/>
        </a:hlink>
        <a:folHlink>
          <a:srgbClr val="9966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blank 3">
        <a:dk1>
          <a:srgbClr val="000000"/>
        </a:dk1>
        <a:lt1>
          <a:srgbClr val="FFFFFF"/>
        </a:lt1>
        <a:dk2>
          <a:srgbClr val="000000"/>
        </a:dk2>
        <a:lt2>
          <a:srgbClr val="808080"/>
        </a:lt2>
        <a:accent1>
          <a:srgbClr val="99CCFF"/>
        </a:accent1>
        <a:accent2>
          <a:srgbClr val="CCCCFF"/>
        </a:accent2>
        <a:accent3>
          <a:srgbClr val="FFFFFF"/>
        </a:accent3>
        <a:accent4>
          <a:srgbClr val="000000"/>
        </a:accent4>
        <a:accent5>
          <a:srgbClr val="CAE2FF"/>
        </a:accent5>
        <a:accent6>
          <a:srgbClr val="B9B9E7"/>
        </a:accent6>
        <a:hlink>
          <a:srgbClr val="3333CC"/>
        </a:hlink>
        <a:folHlink>
          <a:srgbClr val="AF67FF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blank 4">
        <a:dk1>
          <a:srgbClr val="000000"/>
        </a:dk1>
        <a:lt1>
          <a:srgbClr val="DEF6F1"/>
        </a:lt1>
        <a:dk2>
          <a:srgbClr val="000000"/>
        </a:dk2>
        <a:lt2>
          <a:srgbClr val="969696"/>
        </a:lt2>
        <a:accent1>
          <a:srgbClr val="FFFFFF"/>
        </a:accent1>
        <a:accent2>
          <a:srgbClr val="8DC6FF"/>
        </a:accent2>
        <a:accent3>
          <a:srgbClr val="ECFAF7"/>
        </a:accent3>
        <a:accent4>
          <a:srgbClr val="000000"/>
        </a:accent4>
        <a:accent5>
          <a:srgbClr val="FFFFFF"/>
        </a:accent5>
        <a:accent6>
          <a:srgbClr val="7FB3E7"/>
        </a:accent6>
        <a:hlink>
          <a:srgbClr val="0066CC"/>
        </a:hlink>
        <a:folHlink>
          <a:srgbClr val="00A8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blank 5">
        <a:dk1>
          <a:srgbClr val="000000"/>
        </a:dk1>
        <a:lt1>
          <a:srgbClr val="FFFFD9"/>
        </a:lt1>
        <a:dk2>
          <a:srgbClr val="000000"/>
        </a:dk2>
        <a:lt2>
          <a:srgbClr val="777777"/>
        </a:lt2>
        <a:accent1>
          <a:srgbClr val="FFFFF7"/>
        </a:accent1>
        <a:accent2>
          <a:srgbClr val="33CCCC"/>
        </a:accent2>
        <a:accent3>
          <a:srgbClr val="FFFFE9"/>
        </a:accent3>
        <a:accent4>
          <a:srgbClr val="000000"/>
        </a:accent4>
        <a:accent5>
          <a:srgbClr val="FFFFFA"/>
        </a:accent5>
        <a:accent6>
          <a:srgbClr val="2DB9B9"/>
        </a:accent6>
        <a:hlink>
          <a:srgbClr val="FF5050"/>
        </a:hlink>
        <a:folHlink>
          <a:srgbClr val="FF99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blank 6">
        <a:dk1>
          <a:srgbClr val="005A58"/>
        </a:dk1>
        <a:lt1>
          <a:srgbClr val="FFFFFF"/>
        </a:lt1>
        <a:dk2>
          <a:srgbClr val="008080"/>
        </a:dk2>
        <a:lt2>
          <a:srgbClr val="FFFF99"/>
        </a:lt2>
        <a:accent1>
          <a:srgbClr val="006462"/>
        </a:accent1>
        <a:accent2>
          <a:srgbClr val="6D6FC7"/>
        </a:accent2>
        <a:accent3>
          <a:srgbClr val="AAC0C0"/>
        </a:accent3>
        <a:accent4>
          <a:srgbClr val="DADADA"/>
        </a:accent4>
        <a:accent5>
          <a:srgbClr val="AAB8B7"/>
        </a:accent5>
        <a:accent6>
          <a:srgbClr val="6264B4"/>
        </a:accent6>
        <a:hlink>
          <a:srgbClr val="00FFFF"/>
        </a:hlink>
        <a:folHlink>
          <a:srgbClr val="00FF00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blank 7">
        <a:dk1>
          <a:srgbClr val="5C1F00"/>
        </a:dk1>
        <a:lt1>
          <a:srgbClr val="FFFFFF"/>
        </a:lt1>
        <a:dk2>
          <a:srgbClr val="800000"/>
        </a:dk2>
        <a:lt2>
          <a:srgbClr val="DFD293"/>
        </a:lt2>
        <a:accent1>
          <a:srgbClr val="CC3300"/>
        </a:accent1>
        <a:accent2>
          <a:srgbClr val="BE7960"/>
        </a:accent2>
        <a:accent3>
          <a:srgbClr val="C0AAAA"/>
        </a:accent3>
        <a:accent4>
          <a:srgbClr val="DADADA"/>
        </a:accent4>
        <a:accent5>
          <a:srgbClr val="E2ADAA"/>
        </a:accent5>
        <a:accent6>
          <a:srgbClr val="AC6D56"/>
        </a:accent6>
        <a:hlink>
          <a:srgbClr val="FFFF99"/>
        </a:hlink>
        <a:folHlink>
          <a:srgbClr val="D3A219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blank 8">
        <a:dk1>
          <a:srgbClr val="003366"/>
        </a:dk1>
        <a:lt1>
          <a:srgbClr val="FFFFFF"/>
        </a:lt1>
        <a:dk2>
          <a:srgbClr val="000099"/>
        </a:dk2>
        <a:lt2>
          <a:srgbClr val="CCFFFF"/>
        </a:lt2>
        <a:accent1>
          <a:srgbClr val="3366CC"/>
        </a:accent1>
        <a:accent2>
          <a:srgbClr val="00B000"/>
        </a:accent2>
        <a:accent3>
          <a:srgbClr val="AAAACA"/>
        </a:accent3>
        <a:accent4>
          <a:srgbClr val="DADADA"/>
        </a:accent4>
        <a:accent5>
          <a:srgbClr val="ADB8E2"/>
        </a:accent5>
        <a:accent6>
          <a:srgbClr val="009F00"/>
        </a:accent6>
        <a:hlink>
          <a:srgbClr val="66CCFF"/>
        </a:hlink>
        <a:folHlink>
          <a:srgbClr val="FFE701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blank 9">
        <a:dk1>
          <a:srgbClr val="336699"/>
        </a:dk1>
        <a:lt1>
          <a:srgbClr val="FFFFFF"/>
        </a:lt1>
        <a:dk2>
          <a:srgbClr val="000000"/>
        </a:dk2>
        <a:lt2>
          <a:srgbClr val="E3EBF1"/>
        </a:lt2>
        <a:accent1>
          <a:srgbClr val="003399"/>
        </a:accent1>
        <a:accent2>
          <a:srgbClr val="468A4B"/>
        </a:accent2>
        <a:accent3>
          <a:srgbClr val="AAAAAA"/>
        </a:accent3>
        <a:accent4>
          <a:srgbClr val="DADADA"/>
        </a:accent4>
        <a:accent5>
          <a:srgbClr val="AAADCA"/>
        </a:accent5>
        <a:accent6>
          <a:srgbClr val="3F7D43"/>
        </a:accent6>
        <a:hlink>
          <a:srgbClr val="66CCFF"/>
        </a:hlink>
        <a:folHlink>
          <a:srgbClr val="F0E500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blank 10">
        <a:dk1>
          <a:srgbClr val="777777"/>
        </a:dk1>
        <a:lt1>
          <a:srgbClr val="FFFFFF"/>
        </a:lt1>
        <a:dk2>
          <a:srgbClr val="686B5D"/>
        </a:dk2>
        <a:lt2>
          <a:srgbClr val="D1D1CB"/>
        </a:lt2>
        <a:accent1>
          <a:srgbClr val="909082"/>
        </a:accent1>
        <a:accent2>
          <a:srgbClr val="809EA8"/>
        </a:accent2>
        <a:accent3>
          <a:srgbClr val="B9BAB6"/>
        </a:accent3>
        <a:accent4>
          <a:srgbClr val="DADADA"/>
        </a:accent4>
        <a:accent5>
          <a:srgbClr val="C6C6C1"/>
        </a:accent5>
        <a:accent6>
          <a:srgbClr val="738F98"/>
        </a:accent6>
        <a:hlink>
          <a:srgbClr val="FFCC66"/>
        </a:hlink>
        <a:folHlink>
          <a:srgbClr val="E9DCB9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blank 11">
        <a:dk1>
          <a:srgbClr val="3E3E5C"/>
        </a:dk1>
        <a:lt1>
          <a:srgbClr val="FFFFFF"/>
        </a:lt1>
        <a:dk2>
          <a:srgbClr val="666699"/>
        </a:dk2>
        <a:lt2>
          <a:srgbClr val="FFFFFF"/>
        </a:lt2>
        <a:accent1>
          <a:srgbClr val="60597B"/>
        </a:accent1>
        <a:accent2>
          <a:srgbClr val="6666FF"/>
        </a:accent2>
        <a:accent3>
          <a:srgbClr val="B8B8CA"/>
        </a:accent3>
        <a:accent4>
          <a:srgbClr val="DADADA"/>
        </a:accent4>
        <a:accent5>
          <a:srgbClr val="B6B5BF"/>
        </a:accent5>
        <a:accent6>
          <a:srgbClr val="5C5CE7"/>
        </a:accent6>
        <a:hlink>
          <a:srgbClr val="99CCFF"/>
        </a:hlink>
        <a:folHlink>
          <a:srgbClr val="FFFF99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blank 12">
        <a:dk1>
          <a:srgbClr val="2D2015"/>
        </a:dk1>
        <a:lt1>
          <a:srgbClr val="FFFFFF"/>
        </a:lt1>
        <a:dk2>
          <a:srgbClr val="523E26"/>
        </a:dk2>
        <a:lt2>
          <a:srgbClr val="DFC08D"/>
        </a:lt2>
        <a:accent1>
          <a:srgbClr val="8C7B70"/>
        </a:accent1>
        <a:accent2>
          <a:srgbClr val="8F5F2F"/>
        </a:accent2>
        <a:accent3>
          <a:srgbClr val="B3AFAC"/>
        </a:accent3>
        <a:accent4>
          <a:srgbClr val="DADADA"/>
        </a:accent4>
        <a:accent5>
          <a:srgbClr val="C5BFBB"/>
        </a:accent5>
        <a:accent6>
          <a:srgbClr val="81552A"/>
        </a:accent6>
        <a:hlink>
          <a:srgbClr val="CCB400"/>
        </a:hlink>
        <a:folHlink>
          <a:srgbClr val="8C9EA0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blank 13">
        <a:dk1>
          <a:srgbClr val="7A7A7A"/>
        </a:dk1>
        <a:lt1>
          <a:srgbClr val="FFFFFF"/>
        </a:lt1>
        <a:dk2>
          <a:srgbClr val="9CAA00"/>
        </a:dk2>
        <a:lt2>
          <a:srgbClr val="BBBBBB"/>
        </a:lt2>
        <a:accent1>
          <a:srgbClr val="94D0E2"/>
        </a:accent1>
        <a:accent2>
          <a:srgbClr val="F5CC0B"/>
        </a:accent2>
        <a:accent3>
          <a:srgbClr val="FFFFFF"/>
        </a:accent3>
        <a:accent4>
          <a:srgbClr val="676767"/>
        </a:accent4>
        <a:accent5>
          <a:srgbClr val="C8E4EE"/>
        </a:accent5>
        <a:accent6>
          <a:srgbClr val="DEB909"/>
        </a:accent6>
        <a:hlink>
          <a:srgbClr val="CED600"/>
        </a:hlink>
        <a:folHlink>
          <a:srgbClr val="EF9F16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blank 14">
        <a:dk1>
          <a:srgbClr val="7A7A7A"/>
        </a:dk1>
        <a:lt1>
          <a:srgbClr val="FFFFFF"/>
        </a:lt1>
        <a:dk2>
          <a:srgbClr val="9CAA00"/>
        </a:dk2>
        <a:lt2>
          <a:srgbClr val="BBBBBB"/>
        </a:lt2>
        <a:accent1>
          <a:srgbClr val="007896"/>
        </a:accent1>
        <a:accent2>
          <a:srgbClr val="F5CC0B"/>
        </a:accent2>
        <a:accent3>
          <a:srgbClr val="FFFFFF"/>
        </a:accent3>
        <a:accent4>
          <a:srgbClr val="676767"/>
        </a:accent4>
        <a:accent5>
          <a:srgbClr val="AABEC9"/>
        </a:accent5>
        <a:accent6>
          <a:srgbClr val="DEB909"/>
        </a:accent6>
        <a:hlink>
          <a:srgbClr val="CED600"/>
        </a:hlink>
        <a:folHlink>
          <a:srgbClr val="EF9F16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blank 15">
        <a:dk1>
          <a:srgbClr val="7A7A7A"/>
        </a:dk1>
        <a:lt1>
          <a:srgbClr val="FFFFFF"/>
        </a:lt1>
        <a:dk2>
          <a:srgbClr val="007896"/>
        </a:dk2>
        <a:lt2>
          <a:srgbClr val="BBBBBB"/>
        </a:lt2>
        <a:accent1>
          <a:srgbClr val="007896"/>
        </a:accent1>
        <a:accent2>
          <a:srgbClr val="F5CC0B"/>
        </a:accent2>
        <a:accent3>
          <a:srgbClr val="FFFFFF"/>
        </a:accent3>
        <a:accent4>
          <a:srgbClr val="676767"/>
        </a:accent4>
        <a:accent5>
          <a:srgbClr val="AABEC9"/>
        </a:accent5>
        <a:accent6>
          <a:srgbClr val="DEB909"/>
        </a:accent6>
        <a:hlink>
          <a:srgbClr val="CED600"/>
        </a:hlink>
        <a:folHlink>
          <a:srgbClr val="EF9F16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blank 16">
        <a:dk1>
          <a:srgbClr val="626469"/>
        </a:dk1>
        <a:lt1>
          <a:srgbClr val="FFFFFF"/>
        </a:lt1>
        <a:dk2>
          <a:srgbClr val="007FAC"/>
        </a:dk2>
        <a:lt2>
          <a:srgbClr val="999A9D"/>
        </a:lt2>
        <a:accent1>
          <a:srgbClr val="007FAC"/>
        </a:accent1>
        <a:accent2>
          <a:srgbClr val="FFA700"/>
        </a:accent2>
        <a:accent3>
          <a:srgbClr val="FFFFFF"/>
        </a:accent3>
        <a:accent4>
          <a:srgbClr val="535459"/>
        </a:accent4>
        <a:accent5>
          <a:srgbClr val="AAC0D2"/>
        </a:accent5>
        <a:accent6>
          <a:srgbClr val="E79700"/>
        </a:accent6>
        <a:hlink>
          <a:srgbClr val="8BC92C"/>
        </a:hlink>
        <a:folHlink>
          <a:srgbClr val="FF7300"/>
        </a:folHlink>
      </a:clrScheme>
      <a:clrMap bg1="lt1" tx1="dk1" bg2="lt2" tx2="dk2" accent1="accent1" accent2="accent2" accent3="accent3" accent4="accent4" accent5="accent5" accent6="accent6" hlink="hlink" folHlink="folHlink"/>
    </a:extraClrScheme>
  </a:extraClrSchemeLst>
</a:theme>
</file>

<file path=ppt/theme/theme4.xml><?xml version="1.0" encoding="utf-8"?>
<a:theme xmlns:a="http://schemas.openxmlformats.org/drawingml/2006/main" name="Custom Design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Uigh" typeface="Microsoft Uighur"/>
        <a:font script="Beng" typeface="Vrinda"/>
        <a:font script="Thai" typeface="Angsana New"/>
        <a:font script="Mlym" typeface="Kartika"/>
        <a:font script="Taml" typeface="Latha"/>
        <a:font script="Yiii" typeface="Microsoft Yi Baiti"/>
        <a:font script="Cher" typeface="Plantagenet Cherokee"/>
        <a:font script="Gujr" typeface="Shruti"/>
        <a:font script="Viet" typeface="Times New Roman"/>
        <a:font script="Mong" typeface="Mongolian Baiti"/>
        <a:font script="Arab" typeface="Times New Roman"/>
        <a:font script="Hebr" typeface="Times New Roman"/>
        <a:font script="Telu" typeface="Gautami"/>
        <a:font script="Ethi" typeface="Nyala"/>
        <a:font script="Jpan" typeface="ＭＳ Ｐゴシック"/>
        <a:font script="Sinh" typeface="Iskoola Pota"/>
        <a:font script="Deva" typeface="Mangal"/>
        <a:font script="Knda" typeface="Tunga"/>
        <a:font script="Tibt" typeface="Microsoft Himalaya"/>
        <a:font script="Khmr" typeface="MoolBoran"/>
        <a:font script="Orya" typeface="Kalinga"/>
        <a:font script="Hant" typeface="新細明體"/>
        <a:font script="Laoo" typeface="DokChampa"/>
        <a:font script="Hans" typeface="宋体"/>
        <a:font script="Guru" typeface="Raavi"/>
        <a:font script="Thaa" typeface="MV Boli"/>
        <a:font script="Cans" typeface="Euphemia"/>
        <a:font script="Hang" typeface="맑은 고딕"/>
        <a:font script="Syrc" typeface="Estrangelo Edessa"/>
      </a:majorFont>
      <a:minorFont>
        <a:latin typeface="Calibri"/>
        <a:ea typeface=""/>
        <a:cs typeface=""/>
        <a:font script="Uigh" typeface="Microsoft Uighur"/>
        <a:font script="Beng" typeface="Vrinda"/>
        <a:font script="Thai" typeface="Cordia New"/>
        <a:font script="Mlym" typeface="Kartika"/>
        <a:font script="Taml" typeface="Latha"/>
        <a:font script="Yiii" typeface="Microsoft Yi Baiti"/>
        <a:font script="Cher" typeface="Plantagenet Cherokee"/>
        <a:font script="Gujr" typeface="Shruti"/>
        <a:font script="Viet" typeface="Arial"/>
        <a:font script="Mong" typeface="Mongolian Baiti"/>
        <a:font script="Arab" typeface="Arial"/>
        <a:font script="Hebr" typeface="Arial"/>
        <a:font script="Telu" typeface="Gautami"/>
        <a:font script="Ethi" typeface="Nyala"/>
        <a:font script="Jpan" typeface="ＭＳ Ｐゴシック"/>
        <a:font script="Sinh" typeface="Iskoola Pota"/>
        <a:font script="Deva" typeface="Mangal"/>
        <a:font script="Knda" typeface="Tunga"/>
        <a:font script="Tibt" typeface="Microsoft Himalaya"/>
        <a:font script="Khmr" typeface="DaunPenh"/>
        <a:font script="Orya" typeface="Kalinga"/>
        <a:font script="Hant" typeface="新細明體"/>
        <a:font script="Laoo" typeface="DokChampa"/>
        <a:font script="Hans" typeface="宋体"/>
        <a:font script="Guru" typeface="Raavi"/>
        <a:font script="Thaa" typeface="MV Boli"/>
        <a:font script="Cans" typeface="Euphemia"/>
        <a:font script="Hang" typeface="맑은 고딕"/>
        <a:font script="Syrc" typeface="Estrangelo Edess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  <a:tileRect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  <a:tileRect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/>
          <a:tileRect/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  <a:tileRect/>
        </a:gradFill>
      </a:bgFillStyleLst>
    </a:fmtScheme>
  </a:themeElements>
  <a:objectDefaults/>
  <a:extraClrSchemeLst/>
</a:theme>
</file>

<file path=ppt/theme/theme5.xml><?xml version="1.0" encoding="utf-8"?>
<a:theme xmlns:a="http://schemas.openxmlformats.org/drawingml/2006/main" name="1_Blank">
  <a:themeElements>
    <a:clrScheme name="Blank 13">
      <a:dk1>
        <a:srgbClr val="333333"/>
      </a:dk1>
      <a:lt1>
        <a:srgbClr val="FFFFFF"/>
      </a:lt1>
      <a:dk2>
        <a:srgbClr val="007FAC"/>
      </a:dk2>
      <a:lt2>
        <a:srgbClr val="999A9D"/>
      </a:lt2>
      <a:accent1>
        <a:srgbClr val="FF7300"/>
      </a:accent1>
      <a:accent2>
        <a:srgbClr val="6C9D22"/>
      </a:accent2>
      <a:accent3>
        <a:srgbClr val="FFFFFF"/>
      </a:accent3>
      <a:accent4>
        <a:srgbClr val="2A2A2A"/>
      </a:accent4>
      <a:accent5>
        <a:srgbClr val="FFBCAA"/>
      </a:accent5>
      <a:accent6>
        <a:srgbClr val="618E1E"/>
      </a:accent6>
      <a:hlink>
        <a:srgbClr val="007FAC"/>
      </a:hlink>
      <a:folHlink>
        <a:srgbClr val="25167A"/>
      </a:folHlink>
    </a:clrScheme>
    <a:fontScheme name="Blank">
      <a:majorFont>
        <a:latin typeface="Arial"/>
        <a:ea typeface=""/>
        <a:cs typeface=""/>
      </a:majorFont>
      <a:minorFont>
        <a:latin typeface="Arial"/>
        <a:ea typeface=""/>
        <a:cs typeface="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>
    <a:extraClrScheme>
      <a:clrScheme name="Blank 1">
        <a:dk1>
          <a:srgbClr val="000000"/>
        </a:dk1>
        <a:lt1>
          <a:srgbClr val="FFFFFF"/>
        </a:lt1>
        <a:dk2>
          <a:srgbClr val="000000"/>
        </a:dk2>
        <a:lt2>
          <a:srgbClr val="808080"/>
        </a:lt2>
        <a:accent1>
          <a:srgbClr val="BBE0E3"/>
        </a:accent1>
        <a:accent2>
          <a:srgbClr val="333399"/>
        </a:accent2>
        <a:accent3>
          <a:srgbClr val="FFFFFF"/>
        </a:accent3>
        <a:accent4>
          <a:srgbClr val="000000"/>
        </a:accent4>
        <a:accent5>
          <a:srgbClr val="DAEDEF"/>
        </a:accent5>
        <a:accent6>
          <a:srgbClr val="2D2D8A"/>
        </a:accent6>
        <a:hlink>
          <a:srgbClr val="009999"/>
        </a:hlink>
        <a:folHlink>
          <a:srgbClr val="99CC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Blank 2">
        <a:dk1>
          <a:srgbClr val="000000"/>
        </a:dk1>
        <a:lt1>
          <a:srgbClr val="FFFFFF"/>
        </a:lt1>
        <a:dk2>
          <a:srgbClr val="000000"/>
        </a:dk2>
        <a:lt2>
          <a:srgbClr val="969696"/>
        </a:lt2>
        <a:accent1>
          <a:srgbClr val="FBDF53"/>
        </a:accent1>
        <a:accent2>
          <a:srgbClr val="FF9966"/>
        </a:accent2>
        <a:accent3>
          <a:srgbClr val="FFFFFF"/>
        </a:accent3>
        <a:accent4>
          <a:srgbClr val="000000"/>
        </a:accent4>
        <a:accent5>
          <a:srgbClr val="FDECB3"/>
        </a:accent5>
        <a:accent6>
          <a:srgbClr val="E78A5C"/>
        </a:accent6>
        <a:hlink>
          <a:srgbClr val="CC3300"/>
        </a:hlink>
        <a:folHlink>
          <a:srgbClr val="9966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Blank 3">
        <a:dk1>
          <a:srgbClr val="000000"/>
        </a:dk1>
        <a:lt1>
          <a:srgbClr val="FFFFFF"/>
        </a:lt1>
        <a:dk2>
          <a:srgbClr val="000000"/>
        </a:dk2>
        <a:lt2>
          <a:srgbClr val="808080"/>
        </a:lt2>
        <a:accent1>
          <a:srgbClr val="99CCFF"/>
        </a:accent1>
        <a:accent2>
          <a:srgbClr val="CCCCFF"/>
        </a:accent2>
        <a:accent3>
          <a:srgbClr val="FFFFFF"/>
        </a:accent3>
        <a:accent4>
          <a:srgbClr val="000000"/>
        </a:accent4>
        <a:accent5>
          <a:srgbClr val="CAE2FF"/>
        </a:accent5>
        <a:accent6>
          <a:srgbClr val="B9B9E7"/>
        </a:accent6>
        <a:hlink>
          <a:srgbClr val="3333CC"/>
        </a:hlink>
        <a:folHlink>
          <a:srgbClr val="AF67FF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Blank 4">
        <a:dk1>
          <a:srgbClr val="000000"/>
        </a:dk1>
        <a:lt1>
          <a:srgbClr val="DEF6F1"/>
        </a:lt1>
        <a:dk2>
          <a:srgbClr val="000000"/>
        </a:dk2>
        <a:lt2>
          <a:srgbClr val="969696"/>
        </a:lt2>
        <a:accent1>
          <a:srgbClr val="FFFFFF"/>
        </a:accent1>
        <a:accent2>
          <a:srgbClr val="8DC6FF"/>
        </a:accent2>
        <a:accent3>
          <a:srgbClr val="ECFAF7"/>
        </a:accent3>
        <a:accent4>
          <a:srgbClr val="000000"/>
        </a:accent4>
        <a:accent5>
          <a:srgbClr val="FFFFFF"/>
        </a:accent5>
        <a:accent6>
          <a:srgbClr val="7FB3E7"/>
        </a:accent6>
        <a:hlink>
          <a:srgbClr val="0066CC"/>
        </a:hlink>
        <a:folHlink>
          <a:srgbClr val="00A8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Blank 5">
        <a:dk1>
          <a:srgbClr val="000000"/>
        </a:dk1>
        <a:lt1>
          <a:srgbClr val="FFFFD9"/>
        </a:lt1>
        <a:dk2>
          <a:srgbClr val="000000"/>
        </a:dk2>
        <a:lt2>
          <a:srgbClr val="777777"/>
        </a:lt2>
        <a:accent1>
          <a:srgbClr val="FFFFF7"/>
        </a:accent1>
        <a:accent2>
          <a:srgbClr val="33CCCC"/>
        </a:accent2>
        <a:accent3>
          <a:srgbClr val="FFFFE9"/>
        </a:accent3>
        <a:accent4>
          <a:srgbClr val="000000"/>
        </a:accent4>
        <a:accent5>
          <a:srgbClr val="FFFFFA"/>
        </a:accent5>
        <a:accent6>
          <a:srgbClr val="2DB9B9"/>
        </a:accent6>
        <a:hlink>
          <a:srgbClr val="FF5050"/>
        </a:hlink>
        <a:folHlink>
          <a:srgbClr val="FF99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Blank 6">
        <a:dk1>
          <a:srgbClr val="005A58"/>
        </a:dk1>
        <a:lt1>
          <a:srgbClr val="FFFFFF"/>
        </a:lt1>
        <a:dk2>
          <a:srgbClr val="008080"/>
        </a:dk2>
        <a:lt2>
          <a:srgbClr val="FFFF99"/>
        </a:lt2>
        <a:accent1>
          <a:srgbClr val="006462"/>
        </a:accent1>
        <a:accent2>
          <a:srgbClr val="6D6FC7"/>
        </a:accent2>
        <a:accent3>
          <a:srgbClr val="AAC0C0"/>
        </a:accent3>
        <a:accent4>
          <a:srgbClr val="DADADA"/>
        </a:accent4>
        <a:accent5>
          <a:srgbClr val="AAB8B7"/>
        </a:accent5>
        <a:accent6>
          <a:srgbClr val="6264B4"/>
        </a:accent6>
        <a:hlink>
          <a:srgbClr val="00FFFF"/>
        </a:hlink>
        <a:folHlink>
          <a:srgbClr val="00FF00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Blank 7">
        <a:dk1>
          <a:srgbClr val="5C1F00"/>
        </a:dk1>
        <a:lt1>
          <a:srgbClr val="FFFFFF"/>
        </a:lt1>
        <a:dk2>
          <a:srgbClr val="800000"/>
        </a:dk2>
        <a:lt2>
          <a:srgbClr val="DFD293"/>
        </a:lt2>
        <a:accent1>
          <a:srgbClr val="CC3300"/>
        </a:accent1>
        <a:accent2>
          <a:srgbClr val="BE7960"/>
        </a:accent2>
        <a:accent3>
          <a:srgbClr val="C0AAAA"/>
        </a:accent3>
        <a:accent4>
          <a:srgbClr val="DADADA"/>
        </a:accent4>
        <a:accent5>
          <a:srgbClr val="E2ADAA"/>
        </a:accent5>
        <a:accent6>
          <a:srgbClr val="AC6D56"/>
        </a:accent6>
        <a:hlink>
          <a:srgbClr val="FFFF99"/>
        </a:hlink>
        <a:folHlink>
          <a:srgbClr val="D3A219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Blank 8">
        <a:dk1>
          <a:srgbClr val="003366"/>
        </a:dk1>
        <a:lt1>
          <a:srgbClr val="FFFFFF"/>
        </a:lt1>
        <a:dk2>
          <a:srgbClr val="000099"/>
        </a:dk2>
        <a:lt2>
          <a:srgbClr val="CCFFFF"/>
        </a:lt2>
        <a:accent1>
          <a:srgbClr val="3366CC"/>
        </a:accent1>
        <a:accent2>
          <a:srgbClr val="00B000"/>
        </a:accent2>
        <a:accent3>
          <a:srgbClr val="AAAACA"/>
        </a:accent3>
        <a:accent4>
          <a:srgbClr val="DADADA"/>
        </a:accent4>
        <a:accent5>
          <a:srgbClr val="ADB8E2"/>
        </a:accent5>
        <a:accent6>
          <a:srgbClr val="009F00"/>
        </a:accent6>
        <a:hlink>
          <a:srgbClr val="66CCFF"/>
        </a:hlink>
        <a:folHlink>
          <a:srgbClr val="FFE701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Blank 9">
        <a:dk1>
          <a:srgbClr val="336699"/>
        </a:dk1>
        <a:lt1>
          <a:srgbClr val="FFFFFF"/>
        </a:lt1>
        <a:dk2>
          <a:srgbClr val="000000"/>
        </a:dk2>
        <a:lt2>
          <a:srgbClr val="E3EBF1"/>
        </a:lt2>
        <a:accent1>
          <a:srgbClr val="003399"/>
        </a:accent1>
        <a:accent2>
          <a:srgbClr val="468A4B"/>
        </a:accent2>
        <a:accent3>
          <a:srgbClr val="AAAAAA"/>
        </a:accent3>
        <a:accent4>
          <a:srgbClr val="DADADA"/>
        </a:accent4>
        <a:accent5>
          <a:srgbClr val="AAADCA"/>
        </a:accent5>
        <a:accent6>
          <a:srgbClr val="3F7D43"/>
        </a:accent6>
        <a:hlink>
          <a:srgbClr val="66CCFF"/>
        </a:hlink>
        <a:folHlink>
          <a:srgbClr val="F0E500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Blank 10">
        <a:dk1>
          <a:srgbClr val="777777"/>
        </a:dk1>
        <a:lt1>
          <a:srgbClr val="FFFFFF"/>
        </a:lt1>
        <a:dk2>
          <a:srgbClr val="686B5D"/>
        </a:dk2>
        <a:lt2>
          <a:srgbClr val="D1D1CB"/>
        </a:lt2>
        <a:accent1>
          <a:srgbClr val="909082"/>
        </a:accent1>
        <a:accent2>
          <a:srgbClr val="809EA8"/>
        </a:accent2>
        <a:accent3>
          <a:srgbClr val="B9BAB6"/>
        </a:accent3>
        <a:accent4>
          <a:srgbClr val="DADADA"/>
        </a:accent4>
        <a:accent5>
          <a:srgbClr val="C6C6C1"/>
        </a:accent5>
        <a:accent6>
          <a:srgbClr val="738F98"/>
        </a:accent6>
        <a:hlink>
          <a:srgbClr val="FFCC66"/>
        </a:hlink>
        <a:folHlink>
          <a:srgbClr val="E9DCB9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Blank 11">
        <a:dk1>
          <a:srgbClr val="3E3E5C"/>
        </a:dk1>
        <a:lt1>
          <a:srgbClr val="FFFFFF"/>
        </a:lt1>
        <a:dk2>
          <a:srgbClr val="666699"/>
        </a:dk2>
        <a:lt2>
          <a:srgbClr val="FFFFFF"/>
        </a:lt2>
        <a:accent1>
          <a:srgbClr val="60597B"/>
        </a:accent1>
        <a:accent2>
          <a:srgbClr val="6666FF"/>
        </a:accent2>
        <a:accent3>
          <a:srgbClr val="B8B8CA"/>
        </a:accent3>
        <a:accent4>
          <a:srgbClr val="DADADA"/>
        </a:accent4>
        <a:accent5>
          <a:srgbClr val="B6B5BF"/>
        </a:accent5>
        <a:accent6>
          <a:srgbClr val="5C5CE7"/>
        </a:accent6>
        <a:hlink>
          <a:srgbClr val="99CCFF"/>
        </a:hlink>
        <a:folHlink>
          <a:srgbClr val="FFFF99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Blank 12">
        <a:dk1>
          <a:srgbClr val="2D2015"/>
        </a:dk1>
        <a:lt1>
          <a:srgbClr val="FFFFFF"/>
        </a:lt1>
        <a:dk2>
          <a:srgbClr val="523E26"/>
        </a:dk2>
        <a:lt2>
          <a:srgbClr val="DFC08D"/>
        </a:lt2>
        <a:accent1>
          <a:srgbClr val="8C7B70"/>
        </a:accent1>
        <a:accent2>
          <a:srgbClr val="8F5F2F"/>
        </a:accent2>
        <a:accent3>
          <a:srgbClr val="B3AFAC"/>
        </a:accent3>
        <a:accent4>
          <a:srgbClr val="DADADA"/>
        </a:accent4>
        <a:accent5>
          <a:srgbClr val="C5BFBB"/>
        </a:accent5>
        <a:accent6>
          <a:srgbClr val="81552A"/>
        </a:accent6>
        <a:hlink>
          <a:srgbClr val="CCB400"/>
        </a:hlink>
        <a:folHlink>
          <a:srgbClr val="8C9EA0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Blank 13">
        <a:dk1>
          <a:srgbClr val="333333"/>
        </a:dk1>
        <a:lt1>
          <a:srgbClr val="FFFFFF"/>
        </a:lt1>
        <a:dk2>
          <a:srgbClr val="007FAC"/>
        </a:dk2>
        <a:lt2>
          <a:srgbClr val="999A9D"/>
        </a:lt2>
        <a:accent1>
          <a:srgbClr val="FF7300"/>
        </a:accent1>
        <a:accent2>
          <a:srgbClr val="6C9D22"/>
        </a:accent2>
        <a:accent3>
          <a:srgbClr val="FFFFFF"/>
        </a:accent3>
        <a:accent4>
          <a:srgbClr val="2A2A2A"/>
        </a:accent4>
        <a:accent5>
          <a:srgbClr val="FFBCAA"/>
        </a:accent5>
        <a:accent6>
          <a:srgbClr val="618E1E"/>
        </a:accent6>
        <a:hlink>
          <a:srgbClr val="007FAC"/>
        </a:hlink>
        <a:folHlink>
          <a:srgbClr val="25167A"/>
        </a:folHlink>
      </a:clrScheme>
      <a:clrMap bg1="lt1" tx1="dk1" bg2="lt2" tx2="dk2" accent1="accent1" accent2="accent2" accent3="accent3" accent4="accent4" accent5="accent5" accent6="accent6" hlink="hlink" folHlink="folHlink"/>
    </a:extraClrScheme>
  </a:extraClrSchemeLst>
</a:theme>
</file>

<file path=ppt/theme/theme6.xml><?xml version="1.0" encoding="utf-8"?>
<a:theme xmlns:a="http://schemas.openxmlformats.org/drawingml/2006/main" name="Office Theme">
  <a:themeElements>
    <a:clrScheme name="">
      <a:dk1>
        <a:srgbClr val="000000"/>
      </a:dk1>
      <a:lt1>
        <a:srgbClr val="FFFFFF"/>
      </a:lt1>
      <a:dk2>
        <a:srgbClr val="000000"/>
      </a:dk2>
      <a:lt2>
        <a:srgbClr val="808080"/>
      </a:lt2>
      <a:accent1>
        <a:srgbClr val="00CC99"/>
      </a:accent1>
      <a:accent2>
        <a:srgbClr val="3333CC"/>
      </a:accent2>
      <a:accent3>
        <a:srgbClr val="FFFFFF"/>
      </a:accent3>
      <a:accent4>
        <a:srgbClr val="000000"/>
      </a:accent4>
      <a:accent5>
        <a:srgbClr val="AAE2CA"/>
      </a:accent5>
      <a:accent6>
        <a:srgbClr val="2D2DB9"/>
      </a:accent6>
      <a:hlink>
        <a:srgbClr val="CCCCFF"/>
      </a:hlink>
      <a:folHlink>
        <a:srgbClr val="B2B2B2"/>
      </a:folHlink>
    </a:clrScheme>
    <a:fontScheme name="Office">
      <a:majorFont>
        <a:latin typeface="Calibri"/>
        <a:ea typeface=""/>
        <a:cs typeface=""/>
        <a:font script="Uigh" typeface="Microsoft Uighur"/>
        <a:font script="Beng" typeface="Vrinda"/>
        <a:font script="Thai" typeface="Angsana New"/>
        <a:font script="Mlym" typeface="Kartika"/>
        <a:font script="Taml" typeface="Latha"/>
        <a:font script="Yiii" typeface="Microsoft Yi Baiti"/>
        <a:font script="Cher" typeface="Plantagenet Cherokee"/>
        <a:font script="Gujr" typeface="Shruti"/>
        <a:font script="Viet" typeface="Times New Roman"/>
        <a:font script="Mong" typeface="Mongolian Baiti"/>
        <a:font script="Arab" typeface="Times New Roman"/>
        <a:font script="Hebr" typeface="Times New Roman"/>
        <a:font script="Telu" typeface="Gautami"/>
        <a:font script="Ethi" typeface="Nyala"/>
        <a:font script="Jpan" typeface="ＭＳ Ｐゴシック"/>
        <a:font script="Sinh" typeface="Iskoola Pota"/>
        <a:font script="Deva" typeface="Mangal"/>
        <a:font script="Knda" typeface="Tunga"/>
        <a:font script="Tibt" typeface="Microsoft Himalaya"/>
        <a:font script="Khmr" typeface="MoolBoran"/>
        <a:font script="Orya" typeface="Kalinga"/>
        <a:font script="Hant" typeface="新細明體"/>
        <a:font script="Laoo" typeface="DokChampa"/>
        <a:font script="Hans" typeface="宋体"/>
        <a:font script="Guru" typeface="Raavi"/>
        <a:font script="Thaa" typeface="MV Boli"/>
        <a:font script="Cans" typeface="Euphemia"/>
        <a:font script="Hang" typeface="맑은 고딕"/>
        <a:font script="Syrc" typeface="Estrangelo Edessa"/>
      </a:majorFont>
      <a:minorFont>
        <a:latin typeface="Calibri"/>
        <a:ea typeface=""/>
        <a:cs typeface=""/>
        <a:font script="Uigh" typeface="Microsoft Uighur"/>
        <a:font script="Beng" typeface="Vrinda"/>
        <a:font script="Thai" typeface="Cordia New"/>
        <a:font script="Mlym" typeface="Kartika"/>
        <a:font script="Taml" typeface="Latha"/>
        <a:font script="Yiii" typeface="Microsoft Yi Baiti"/>
        <a:font script="Cher" typeface="Plantagenet Cherokee"/>
        <a:font script="Gujr" typeface="Shruti"/>
        <a:font script="Viet" typeface="Arial"/>
        <a:font script="Mong" typeface="Mongolian Baiti"/>
        <a:font script="Arab" typeface="Arial"/>
        <a:font script="Hebr" typeface="Arial"/>
        <a:font script="Telu" typeface="Gautami"/>
        <a:font script="Ethi" typeface="Nyala"/>
        <a:font script="Jpan" typeface="ＭＳ Ｐゴシック"/>
        <a:font script="Sinh" typeface="Iskoola Pota"/>
        <a:font script="Deva" typeface="Mangal"/>
        <a:font script="Knda" typeface="Tunga"/>
        <a:font script="Tibt" typeface="Microsoft Himalaya"/>
        <a:font script="Khmr" typeface="DaunPenh"/>
        <a:font script="Orya" typeface="Kalinga"/>
        <a:font script="Hant" typeface="新細明體"/>
        <a:font script="Laoo" typeface="DokChampa"/>
        <a:font script="Hans" typeface="宋体"/>
        <a:font script="Guru" typeface="Raavi"/>
        <a:font script="Thaa" typeface="MV Boli"/>
        <a:font script="Cans" typeface="Euphemia"/>
        <a:font script="Hang" typeface="맑은 고딕"/>
        <a:font script="Syrc" typeface="Estrangelo Edess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  <a:tileRect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  <a:tileRect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/>
          <a:tileRect/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  <a:tileRect/>
        </a:gradFill>
      </a:bgFillStyleLst>
    </a:fmtScheme>
  </a:themeElements>
  <a:objectDefaults/>
  <a:extraClrSchemeLst/>
</a:theme>
</file>

<file path=ppt/theme/theme7.xml><?xml version="1.0" encoding="utf-8"?>
<a:theme xmlns:a="http://schemas.openxmlformats.org/drawingml/2006/main" name="Office Theme">
  <a:themeElements>
    <a:clrScheme name="">
      <a:dk1>
        <a:srgbClr val="000000"/>
      </a:dk1>
      <a:lt1>
        <a:srgbClr val="FFFFFF"/>
      </a:lt1>
      <a:dk2>
        <a:srgbClr val="000000"/>
      </a:dk2>
      <a:lt2>
        <a:srgbClr val="808080"/>
      </a:lt2>
      <a:accent1>
        <a:srgbClr val="00CC99"/>
      </a:accent1>
      <a:accent2>
        <a:srgbClr val="3333CC"/>
      </a:accent2>
      <a:accent3>
        <a:srgbClr val="FFFFFF"/>
      </a:accent3>
      <a:accent4>
        <a:srgbClr val="000000"/>
      </a:accent4>
      <a:accent5>
        <a:srgbClr val="AAE2CA"/>
      </a:accent5>
      <a:accent6>
        <a:srgbClr val="2D2DB9"/>
      </a:accent6>
      <a:hlink>
        <a:srgbClr val="CCCCFF"/>
      </a:hlink>
      <a:folHlink>
        <a:srgbClr val="B2B2B2"/>
      </a:folHlink>
    </a:clrScheme>
    <a:fontScheme name="Office">
      <a:majorFont>
        <a:latin typeface="Calibri"/>
        <a:ea typeface=""/>
        <a:cs typeface=""/>
        <a:font script="Uigh" typeface="Microsoft Uighur"/>
        <a:font script="Beng" typeface="Vrinda"/>
        <a:font script="Thai" typeface="Angsana New"/>
        <a:font script="Mlym" typeface="Kartika"/>
        <a:font script="Taml" typeface="Latha"/>
        <a:font script="Yiii" typeface="Microsoft Yi Baiti"/>
        <a:font script="Cher" typeface="Plantagenet Cherokee"/>
        <a:font script="Gujr" typeface="Shruti"/>
        <a:font script="Viet" typeface="Times New Roman"/>
        <a:font script="Mong" typeface="Mongolian Baiti"/>
        <a:font script="Arab" typeface="Times New Roman"/>
        <a:font script="Hebr" typeface="Times New Roman"/>
        <a:font script="Telu" typeface="Gautami"/>
        <a:font script="Ethi" typeface="Nyala"/>
        <a:font script="Jpan" typeface="ＭＳ Ｐゴシック"/>
        <a:font script="Sinh" typeface="Iskoola Pota"/>
        <a:font script="Deva" typeface="Mangal"/>
        <a:font script="Knda" typeface="Tunga"/>
        <a:font script="Tibt" typeface="Microsoft Himalaya"/>
        <a:font script="Khmr" typeface="MoolBoran"/>
        <a:font script="Orya" typeface="Kalinga"/>
        <a:font script="Hant" typeface="新細明體"/>
        <a:font script="Laoo" typeface="DokChampa"/>
        <a:font script="Hans" typeface="宋体"/>
        <a:font script="Guru" typeface="Raavi"/>
        <a:font script="Thaa" typeface="MV Boli"/>
        <a:font script="Cans" typeface="Euphemia"/>
        <a:font script="Hang" typeface="맑은 고딕"/>
        <a:font script="Syrc" typeface="Estrangelo Edessa"/>
      </a:majorFont>
      <a:minorFont>
        <a:latin typeface="Calibri"/>
        <a:ea typeface=""/>
        <a:cs typeface=""/>
        <a:font script="Uigh" typeface="Microsoft Uighur"/>
        <a:font script="Beng" typeface="Vrinda"/>
        <a:font script="Thai" typeface="Cordia New"/>
        <a:font script="Mlym" typeface="Kartika"/>
        <a:font script="Taml" typeface="Latha"/>
        <a:font script="Yiii" typeface="Microsoft Yi Baiti"/>
        <a:font script="Cher" typeface="Plantagenet Cherokee"/>
        <a:font script="Gujr" typeface="Shruti"/>
        <a:font script="Viet" typeface="Arial"/>
        <a:font script="Mong" typeface="Mongolian Baiti"/>
        <a:font script="Arab" typeface="Arial"/>
        <a:font script="Hebr" typeface="Arial"/>
        <a:font script="Telu" typeface="Gautami"/>
        <a:font script="Ethi" typeface="Nyala"/>
        <a:font script="Jpan" typeface="ＭＳ Ｐゴシック"/>
        <a:font script="Sinh" typeface="Iskoola Pota"/>
        <a:font script="Deva" typeface="Mangal"/>
        <a:font script="Knda" typeface="Tunga"/>
        <a:font script="Tibt" typeface="Microsoft Himalaya"/>
        <a:font script="Khmr" typeface="DaunPenh"/>
        <a:font script="Orya" typeface="Kalinga"/>
        <a:font script="Hant" typeface="新細明體"/>
        <a:font script="Laoo" typeface="DokChampa"/>
        <a:font script="Hans" typeface="宋体"/>
        <a:font script="Guru" typeface="Raavi"/>
        <a:font script="Thaa" typeface="MV Boli"/>
        <a:font script="Cans" typeface="Euphemia"/>
        <a:font script="Hang" typeface="맑은 고딕"/>
        <a:font script="Syrc" typeface="Estrangelo Edess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  <a:tileRect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  <a:tileRect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/>
          <a:tileRect/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  <a:tileRect/>
        </a:gradFill>
      </a:bgFillStyleLst>
    </a:fmtScheme>
  </a:themeElements>
  <a:objectDefaults/>
  <a:extraClrSchemeLst/>
</a:theme>
</file>

<file path=customXml/_rels/item1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1.xml"/></Relationships>
</file>

<file path=customXml/_rels/item2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2.xml"/></Relationships>
</file>

<file path=customXml/_rels/item3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3.xml"/></Relationships>
</file>

<file path=customXml/item1.xml><?xml version="1.0" encoding="utf-8"?>
<?mso-contentType ?>
<FormTemplates xmlns="http://schemas.microsoft.com/sharepoint/v3/contenttype/forms">
  <Display>DocumentLibraryForm</Display>
  <Edit>DocumentLibraryForm</Edit>
  <New>DocumentLibraryForm</New>
</FormTemplates>
</file>

<file path=customXml/item2.xml><?xml version="1.0" encoding="utf-8"?>
<ct:contentTypeSchema xmlns:ct="http://schemas.microsoft.com/office/2006/metadata/contentType" xmlns:ma="http://schemas.microsoft.com/office/2006/metadata/properties/metaAttributes" ct:_="" ma:_="" ma:contentTypeName="Document" ma:contentTypeID="0x01010024BB8521EB181041BED3EE7C3708A6E5" ma:contentTypeVersion="1" ma:contentTypeDescription="Create a new document." ma:contentTypeScope="" ma:versionID="ab44266866b5fa65a60dcc630450f4b2">
  <xsd:schema xmlns:xsd="http://www.w3.org/2001/XMLSchema" xmlns:xs="http://www.w3.org/2001/XMLSchema" xmlns:p="http://schemas.microsoft.com/office/2006/metadata/properties" xmlns:ns3="f94e34db-64a0-4908-9e79-37fef54b9f26" targetNamespace="http://schemas.microsoft.com/office/2006/metadata/properties" ma:root="true" ma:fieldsID="b37bc0887850ca2a0e7be42a088e54a5" ns3:_="">
    <xsd:import namespace="f94e34db-64a0-4908-9e79-37fef54b9f26"/>
    <xsd:element name="properties">
      <xsd:complexType>
        <xsd:sequence>
          <xsd:element name="documentManagement">
            <xsd:complexType>
              <xsd:all>
                <xsd:element ref="ns3:SharedWithUsers" minOccurs="0"/>
              </xsd:all>
            </xsd:complexType>
          </xsd:element>
        </xsd:sequence>
      </xsd:complexType>
    </xsd:element>
  </xsd:schema>
  <xsd:schema xmlns:xsd="http://www.w3.org/2001/XMLSchema" xmlns:xs="http://www.w3.org/2001/XMLSchema" xmlns:dms="http://schemas.microsoft.com/office/2006/documentManagement/types" xmlns:pc="http://schemas.microsoft.com/office/infopath/2007/PartnerControls" targetNamespace="f94e34db-64a0-4908-9e79-37fef54b9f26" elementFormDefault="qualified">
    <xsd:import namespace="http://schemas.microsoft.com/office/2006/documentManagement/types"/>
    <xsd:import namespace="http://schemas.microsoft.com/office/infopath/2007/PartnerControls"/>
    <xsd:element name="SharedWithUsers" ma:index="8" nillable="true" ma:displayName="Shared With" ma:internalName="SharedWithUsers" ma:readOnly="true">
      <xsd:complexType>
        <xsd:complexContent>
          <xsd:extension base="dms:UserMulti">
            <xsd:sequence>
              <xsd:element name="UserInfo" minOccurs="0" maxOccurs="unbounded">
                <xsd:complexType>
                  <xsd:sequence>
                    <xsd:element name="DisplayName" type="xsd:string" minOccurs="0"/>
                    <xsd:element name="AccountId" type="dms:UserId" minOccurs="0" nillable="true"/>
                    <xsd:element name="AccountType" type="xsd:string" minOccurs="0"/>
                  </xsd:sequence>
                </xsd:complexType>
              </xsd:element>
            </xsd:sequence>
          </xsd:extension>
        </xsd:complexContent>
      </xsd:complexType>
    </xsd:element>
  </xsd:schema>
  <xsd:schema xmlns="http://schemas.openxmlformats.org/package/2006/metadata/core-properties" xmlns:xsd="http://www.w3.org/2001/XMLSchema" xmlns:xsi="http://www.w3.org/2001/XMLSchema-instance" xmlns:dc="http://purl.org/dc/elements/1.1/" xmlns:dcterms="http://purl.org/dc/terms/" xmlns:odoc="http://schemas.microsoft.com/internal/obd" targetNamespace="http://schemas.openxmlformats.org/package/2006/metadata/core-properties" elementFormDefault="qualified" attributeFormDefault="unqualified" blockDefault="#all">
    <xsd:import namespace="http://purl.org/dc/elements/1.1/" schemaLocation="http://dublincore.org/schemas/xmls/qdc/2003/04/02/dc.xsd"/>
    <xsd:import namespace="http://purl.org/dc/terms/" schemaLocation="http://dublincore.org/schemas/xmls/qdc/2003/04/02/dcterms.xsd"/>
    <xsd:element name="coreProperties" type="CT_coreProperties"/>
    <xsd:complexType name="CT_coreProperties">
      <xsd:all>
        <xsd:element ref="dc:creator" minOccurs="0" maxOccurs="1"/>
        <xsd:element ref="dcterms:created" minOccurs="0" maxOccurs="1"/>
        <xsd:element ref="dc:identifier" minOccurs="0" maxOccurs="1"/>
        <xsd:element name="contentType" minOccurs="0" maxOccurs="1" type="xsd:string" ma:index="0" ma:displayName="Content Type"/>
        <xsd:element ref="dc:title" minOccurs="0" maxOccurs="1" ma:index="4" ma:displayName="Title"/>
        <xsd:element ref="dc:subject" minOccurs="0" maxOccurs="1"/>
        <xsd:element ref="dc:description" minOccurs="0" maxOccurs="1"/>
        <xsd:element name="keywords" minOccurs="0" maxOccurs="1" type="xsd:string"/>
        <xsd:element ref="dc:language" minOccurs="0" maxOccurs="1"/>
        <xsd:element name="category" minOccurs="0" maxOccurs="1" type="xsd:string"/>
        <xsd:element name="version" minOccurs="0" maxOccurs="1" type="xsd:string"/>
        <xsd:element name="revision" minOccurs="0" maxOccurs="1" type="xsd:string">
          <xsd:annotation>
            <xsd:documentation>
                        This value indicates the number of saves or revisions. The application is responsible for updating this value after each revision.
                    </xsd:documentation>
          </xsd:annotation>
        </xsd:element>
        <xsd:element name="lastModifiedBy" minOccurs="0" maxOccurs="1" type="xsd:string"/>
        <xsd:element ref="dcterms:modified" minOccurs="0" maxOccurs="1"/>
        <xsd:element name="contentStatus" minOccurs="0" maxOccurs="1" type="xsd:string"/>
      </xsd:all>
    </xsd:complexType>
  </xsd:schema>
  <xs:schema xmlns:pc="http://schemas.microsoft.com/office/infopath/2007/PartnerControls" xmlns:xs="http://www.w3.org/2001/XMLSchema" targetNamespace="http://schemas.microsoft.com/office/infopath/2007/PartnerControls" elementFormDefault="qualified" attributeFormDefault="unqualified">
    <xs:element name="Person">
      <xs:complexType>
        <xs:sequence>
          <xs:element ref="pc:DisplayName" minOccurs="0"/>
          <xs:element ref="pc:AccountId" minOccurs="0"/>
          <xs:element ref="pc:AccountType" minOccurs="0"/>
        </xs:sequence>
      </xs:complexType>
    </xs:element>
    <xs:element name="DisplayName" type="xs:string"/>
    <xs:element name="AccountId" type="xs:string"/>
    <xs:element name="AccountType" type="xs:string"/>
    <xs:element name="BDCAssociatedEntity">
      <xs:complexType>
        <xs:sequence>
          <xs:element ref="pc:BDCEntity" minOccurs="0" maxOccurs="unbounded"/>
        </xs:sequence>
        <xs:attribute ref="pc:EntityNamespace"/>
        <xs:attribute ref="pc:EntityName"/>
        <xs:attribute ref="pc:SystemInstanceName"/>
        <xs:attribute ref="pc:AssociationName"/>
      </xs:complexType>
    </xs:element>
    <xs:attribute name="EntityNamespace" type="xs:string"/>
    <xs:attribute name="EntityName" type="xs:string"/>
    <xs:attribute name="SystemInstanceName" type="xs:string"/>
    <xs:attribute name="AssociationName" type="xs:string"/>
    <xs:element name="BDCEntity">
      <xs:complexType>
        <xs:sequence>
          <xs:element ref="pc:EntityDisplayName" minOccurs="0"/>
          <xs:element ref="pc:EntityInstanceReference" minOccurs="0"/>
          <xs:element ref="pc:EntityId1" minOccurs="0"/>
          <xs:element ref="pc:EntityId2" minOccurs="0"/>
          <xs:element ref="pc:EntityId3" minOccurs="0"/>
          <xs:element ref="pc:EntityId4" minOccurs="0"/>
          <xs:element ref="pc:EntityId5" minOccurs="0"/>
        </xs:sequence>
      </xs:complexType>
    </xs:element>
    <xs:element name="EntityDisplayName" type="xs:string"/>
    <xs:element name="EntityInstanceReference" type="xs:string"/>
    <xs:element name="EntityId1" type="xs:string"/>
    <xs:element name="EntityId2" type="xs:string"/>
    <xs:element name="EntityId3" type="xs:string"/>
    <xs:element name="EntityId4" type="xs:string"/>
    <xs:element name="EntityId5" type="xs:string"/>
    <xs:element name="Terms">
      <xs:complexType>
        <xs:sequence>
          <xs:element ref="pc:TermInfo" minOccurs="0" maxOccurs="unbounded"/>
        </xs:sequence>
      </xs:complexType>
    </xs:element>
    <xs:element name="TermInfo">
      <xs:complexType>
        <xs:sequence>
          <xs:element ref="pc:TermName" minOccurs="0"/>
          <xs:element ref="pc:TermId" minOccurs="0"/>
        </xs:sequence>
      </xs:complexType>
    </xs:element>
    <xs:element name="TermName" type="xs:string"/>
    <xs:element name="TermId" type="xs:string"/>
  </xs:schema>
</ct:contentTypeSchema>
</file>

<file path=customXml/item3.xml><?xml version="1.0" encoding="utf-8"?>
<p:properties xmlns:p="http://schemas.microsoft.com/office/2006/metadata/properties" xmlns:xsi="http://www.w3.org/2001/XMLSchema-instance" xmlns:pc="http://schemas.microsoft.com/office/infopath/2007/PartnerControls">
  <documentManagement/>
</p:properties>
</file>

<file path=customXml/itemProps1.xml><?xml version="1.0" encoding="utf-8"?>
<ds:datastoreItem xmlns:ds="http://schemas.openxmlformats.org/officeDocument/2006/customXml" ds:itemID="{1AE16846-4EF9-434B-BF89-98A46C3A7491}"/>
</file>

<file path=customXml/itemProps2.xml><?xml version="1.0" encoding="utf-8"?>
<ds:datastoreItem xmlns:ds="http://schemas.openxmlformats.org/officeDocument/2006/customXml" ds:itemID="{0333EE32-7140-4B9A-8DBA-61790C74037B}"/>
</file>

<file path=customXml/itemProps3.xml><?xml version="1.0" encoding="utf-8"?>
<ds:datastoreItem xmlns:ds="http://schemas.openxmlformats.org/officeDocument/2006/customXml" ds:itemID="{22DD75EE-E581-445B-904E-4EB61FEBC1E7}"/>
</file>

<file path=docProps/app.xml><?xml version="1.0" encoding="utf-8"?>
<Properties xmlns="http://schemas.openxmlformats.org/officeDocument/2006/extended-properties" xmlns:vt="http://schemas.openxmlformats.org/officeDocument/2006/docPropsVTypes">
  <Template>Comm Law Dev - 2007 - FLC</Template>
  <TotalTime>0</TotalTime>
  <Words>1966</Words>
  <Application>Microsoft Office PowerPoint</Application>
  <PresentationFormat>On-screen Show (4:3)</PresentationFormat>
  <Paragraphs>270</Paragraphs>
  <Slides>33</Slides>
  <Notes>30</Notes>
  <HiddenSlides>0</HiddenSlides>
  <MMClips>0</MMClips>
  <ScaleCrop>false</ScaleCrop>
  <HeadingPairs>
    <vt:vector size="4" baseType="variant">
      <vt:variant>
        <vt:lpstr>Theme</vt:lpstr>
      </vt:variant>
      <vt:variant>
        <vt:i4>5</vt:i4>
      </vt:variant>
      <vt:variant>
        <vt:lpstr>Slide Titles</vt:lpstr>
      </vt:variant>
      <vt:variant>
        <vt:i4>33</vt:i4>
      </vt:variant>
    </vt:vector>
  </HeadingPairs>
  <TitlesOfParts>
    <vt:vector size="38" baseType="lpstr">
      <vt:lpstr>1_Presentation_US</vt:lpstr>
      <vt:lpstr>Presentation_US</vt:lpstr>
      <vt:lpstr>blank</vt:lpstr>
      <vt:lpstr>Custom Design</vt:lpstr>
      <vt:lpstr>1_Blank</vt:lpstr>
      <vt:lpstr>Security Interests Over Intellectual Property Rights: The UCC 9 Approach in the United States</vt:lpstr>
      <vt:lpstr>Issues</vt:lpstr>
      <vt:lpstr>Federal v. state law</vt:lpstr>
      <vt:lpstr>Kinds of intellectual property</vt:lpstr>
      <vt:lpstr>Intellectual property classified under UCC</vt:lpstr>
      <vt:lpstr>Creation of security interest</vt:lpstr>
      <vt:lpstr>Anti-assignment issues</vt:lpstr>
      <vt:lpstr>Scope – payment rights –  UCC § 9-406</vt:lpstr>
      <vt:lpstr>Payment rights: effect of contract terms – UCC § 9-406</vt:lpstr>
      <vt:lpstr>Scope – other contract rights – UCC § 9-408</vt:lpstr>
      <vt:lpstr>Other contract rights: effect of contract terms and other laws</vt:lpstr>
      <vt:lpstr>Creation of security interest – the IP itself</vt:lpstr>
      <vt:lpstr>Creation of security interest – copyright licensee</vt:lpstr>
      <vt:lpstr>Creation of a security interest – patent licensees</vt:lpstr>
      <vt:lpstr>Creation of security interest – trademarks</vt:lpstr>
      <vt:lpstr>Creation of security interest – other IP type rights</vt:lpstr>
      <vt:lpstr>Perfection - general</vt:lpstr>
      <vt:lpstr>Perfection - patents</vt:lpstr>
      <vt:lpstr>Perfection - copyrights</vt:lpstr>
      <vt:lpstr>Perfection - trademarks</vt:lpstr>
      <vt:lpstr>Perfection – domain names</vt:lpstr>
      <vt:lpstr>Perfection – copyrights </vt:lpstr>
      <vt:lpstr>Perfection - royalties</vt:lpstr>
      <vt:lpstr>Priority</vt:lpstr>
      <vt:lpstr>Purchase money security interest</vt:lpstr>
      <vt:lpstr>Chattel paper</vt:lpstr>
      <vt:lpstr>Disappearing collateral</vt:lpstr>
      <vt:lpstr>Enforcement - which law</vt:lpstr>
      <vt:lpstr>Enforcement</vt:lpstr>
      <vt:lpstr>Case citations (in alphabetical order)</vt:lpstr>
      <vt:lpstr>Case citations (in alphabetical order)</vt:lpstr>
      <vt:lpstr>Case citations (in alphabetical order)</vt:lpstr>
      <vt:lpstr>Case citations (in alphabetical order)</vt:lpstr>
    </vt:vector>
  </TitlesOfParts>
  <Manager/>
  <Company/>
  <LinksUpToDate>false</LinksUpToDate>
  <SharedDoc>false</SharedDoc>
  <HyperlinksChanged>false</HyperlinksChanged>
  <AppVersion>14.0000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/>
  <dc:creator/>
  <cp:lastModifiedBy/>
  <cp:revision>1</cp:revision>
  <cp:lastPrinted>1601-01-01T00:00:00Z</cp:lastPrinted>
  <dcterms:created xsi:type="dcterms:W3CDTF">1601-01-01T00:00:00Z</dcterms:created>
  <dcterms:modified xsi:type="dcterms:W3CDTF">2015-03-24T02:12:58Z</dcterms:modified>
</cp:coreProperties>
</file>

<file path=docProps/custom.xml><?xml version="1.0" encoding="utf-8"?>
<Properties xmlns="http://schemas.openxmlformats.org/officeDocument/2006/custom-properties" xmlns:vt="http://schemas.openxmlformats.org/officeDocument/2006/docPropsVTypes">
  <property fmtid="{D5CDD505-2E9C-101B-9397-08002B2CF9AE}" pid="2" name="ContentTypeId">
    <vt:lpwstr>0x01010024BB8521EB181041BED3EE7C3708A6E5</vt:lpwstr>
  </property>
</Properties>
</file>